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4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321" r:id="rId6"/>
    <p:sldId id="320" r:id="rId7"/>
    <p:sldId id="311" r:id="rId8"/>
    <p:sldId id="261" r:id="rId9"/>
    <p:sldId id="312" r:id="rId10"/>
    <p:sldId id="262" r:id="rId11"/>
    <p:sldId id="313" r:id="rId12"/>
    <p:sldId id="314" r:id="rId13"/>
    <p:sldId id="315" r:id="rId14"/>
    <p:sldId id="316" r:id="rId15"/>
    <p:sldId id="317" r:id="rId16"/>
    <p:sldId id="318" r:id="rId17"/>
    <p:sldId id="319" r:id="rId18"/>
    <p:sldId id="324" r:id="rId19"/>
    <p:sldId id="260" r:id="rId20"/>
    <p:sldId id="323" r:id="rId21"/>
  </p:sldIdLst>
  <p:sldSz cx="9144000" cy="5143500" type="screen16x9"/>
  <p:notesSz cx="6858000" cy="9144000"/>
  <p:embeddedFontLst>
    <p:embeddedFont>
      <p:font typeface="Bakbak One" panose="020B0604020202020204" charset="-18"/>
      <p:regular r:id="rId23"/>
    </p:embeddedFont>
    <p:embeddedFont>
      <p:font typeface="Inter" panose="020B0604020202020204" charset="0"/>
      <p:regular r:id="rId24"/>
      <p:bold r:id="rId25"/>
      <p:italic r:id="rId26"/>
      <p:boldItalic r:id="rId27"/>
    </p:embeddedFont>
    <p:embeddedFont>
      <p:font typeface="Nunito Light" pitchFamily="2" charset="-18"/>
      <p:regular r:id="rId28"/>
      <p:italic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333CC"/>
    <a:srgbClr val="03090D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B8F89B0-1AAE-4A61-807C-1340B2966549}">
  <a:tblStyle styleId="{EB8F89B0-1AAE-4A61-807C-1340B296654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08DAFA8-076C-473A-8B67-05F03728A0E3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87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" name="Google Shape;875;g4dfce81f19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6" name="Google Shape;876;g4dfce81f19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" name="Google Shape;1007;g14072739ea5_1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8" name="Google Shape;1008;g14072739ea5_1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6">
          <a:extLst>
            <a:ext uri="{FF2B5EF4-FFF2-40B4-BE49-F238E27FC236}">
              <a16:creationId xmlns:a16="http://schemas.microsoft.com/office/drawing/2014/main" id="{FE8FE0D5-29F2-9BEA-DEBB-5C86845971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" name="Google Shape;1007;g14072739ea5_12_0:notes">
            <a:extLst>
              <a:ext uri="{FF2B5EF4-FFF2-40B4-BE49-F238E27FC236}">
                <a16:creationId xmlns:a16="http://schemas.microsoft.com/office/drawing/2014/main" id="{075E9F52-C8E6-FDE0-AD0E-A1D2D27D63F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8" name="Google Shape;1008;g14072739ea5_12_0:notes">
            <a:extLst>
              <a:ext uri="{FF2B5EF4-FFF2-40B4-BE49-F238E27FC236}">
                <a16:creationId xmlns:a16="http://schemas.microsoft.com/office/drawing/2014/main" id="{1C7DE33B-1817-112D-81A7-B1D981595A2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909653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6">
          <a:extLst>
            <a:ext uri="{FF2B5EF4-FFF2-40B4-BE49-F238E27FC236}">
              <a16:creationId xmlns:a16="http://schemas.microsoft.com/office/drawing/2014/main" id="{2D723CEB-5BE9-9022-D180-118EFB952E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" name="Google Shape;1007;g14072739ea5_12_0:notes">
            <a:extLst>
              <a:ext uri="{FF2B5EF4-FFF2-40B4-BE49-F238E27FC236}">
                <a16:creationId xmlns:a16="http://schemas.microsoft.com/office/drawing/2014/main" id="{56E81FBF-149B-070F-8E52-021B910F9F9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8" name="Google Shape;1008;g14072739ea5_12_0:notes">
            <a:extLst>
              <a:ext uri="{FF2B5EF4-FFF2-40B4-BE49-F238E27FC236}">
                <a16:creationId xmlns:a16="http://schemas.microsoft.com/office/drawing/2014/main" id="{AB510882-BCFE-379E-1BE0-9FFD975A07D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462517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6">
          <a:extLst>
            <a:ext uri="{FF2B5EF4-FFF2-40B4-BE49-F238E27FC236}">
              <a16:creationId xmlns:a16="http://schemas.microsoft.com/office/drawing/2014/main" id="{FB1B6EF0-BD64-F846-47A4-D816C60C15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" name="Google Shape;1007;g14072739ea5_12_0:notes">
            <a:extLst>
              <a:ext uri="{FF2B5EF4-FFF2-40B4-BE49-F238E27FC236}">
                <a16:creationId xmlns:a16="http://schemas.microsoft.com/office/drawing/2014/main" id="{459A7832-89A6-E8CC-8EB0-CD8239CAB1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8" name="Google Shape;1008;g14072739ea5_12_0:notes">
            <a:extLst>
              <a:ext uri="{FF2B5EF4-FFF2-40B4-BE49-F238E27FC236}">
                <a16:creationId xmlns:a16="http://schemas.microsoft.com/office/drawing/2014/main" id="{8F51C655-6260-D2A2-E865-A99A63FFF2B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172026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6">
          <a:extLst>
            <a:ext uri="{FF2B5EF4-FFF2-40B4-BE49-F238E27FC236}">
              <a16:creationId xmlns:a16="http://schemas.microsoft.com/office/drawing/2014/main" id="{7CA776B2-D8E2-FF51-FE93-9512BC166F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" name="Google Shape;1007;g14072739ea5_12_0:notes">
            <a:extLst>
              <a:ext uri="{FF2B5EF4-FFF2-40B4-BE49-F238E27FC236}">
                <a16:creationId xmlns:a16="http://schemas.microsoft.com/office/drawing/2014/main" id="{07FB912D-C243-F75C-9E64-0FBAB947934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8" name="Google Shape;1008;g14072739ea5_12_0:notes">
            <a:extLst>
              <a:ext uri="{FF2B5EF4-FFF2-40B4-BE49-F238E27FC236}">
                <a16:creationId xmlns:a16="http://schemas.microsoft.com/office/drawing/2014/main" id="{D74CF985-2470-2D41-74A5-6D113362967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846473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6">
          <a:extLst>
            <a:ext uri="{FF2B5EF4-FFF2-40B4-BE49-F238E27FC236}">
              <a16:creationId xmlns:a16="http://schemas.microsoft.com/office/drawing/2014/main" id="{D8D34272-CDC5-2D50-F82E-178CB8853F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" name="Google Shape;1007;g14072739ea5_12_0:notes">
            <a:extLst>
              <a:ext uri="{FF2B5EF4-FFF2-40B4-BE49-F238E27FC236}">
                <a16:creationId xmlns:a16="http://schemas.microsoft.com/office/drawing/2014/main" id="{2D3B7AFB-1B71-5F71-7C70-D0541523AD5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8" name="Google Shape;1008;g14072739ea5_12_0:notes">
            <a:extLst>
              <a:ext uri="{FF2B5EF4-FFF2-40B4-BE49-F238E27FC236}">
                <a16:creationId xmlns:a16="http://schemas.microsoft.com/office/drawing/2014/main" id="{CEB06CD2-252D-10F0-D074-477843DD517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972516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6">
          <a:extLst>
            <a:ext uri="{FF2B5EF4-FFF2-40B4-BE49-F238E27FC236}">
              <a16:creationId xmlns:a16="http://schemas.microsoft.com/office/drawing/2014/main" id="{4973B1A2-4FC3-F0BF-B3D0-D9BCFF82E9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" name="Google Shape;1007;g14072739ea5_12_0:notes">
            <a:extLst>
              <a:ext uri="{FF2B5EF4-FFF2-40B4-BE49-F238E27FC236}">
                <a16:creationId xmlns:a16="http://schemas.microsoft.com/office/drawing/2014/main" id="{5221DA51-599D-82D8-EF50-3FA7661AEA4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8" name="Google Shape;1008;g14072739ea5_12_0:notes">
            <a:extLst>
              <a:ext uri="{FF2B5EF4-FFF2-40B4-BE49-F238E27FC236}">
                <a16:creationId xmlns:a16="http://schemas.microsoft.com/office/drawing/2014/main" id="{553326CB-B41B-E578-1375-AC8F4FD47BD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670923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6">
          <a:extLst>
            <a:ext uri="{FF2B5EF4-FFF2-40B4-BE49-F238E27FC236}">
              <a16:creationId xmlns:a16="http://schemas.microsoft.com/office/drawing/2014/main" id="{33458B38-5041-6F51-CEBD-71F6B79888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" name="Google Shape;1007;g14072739ea5_12_0:notes">
            <a:extLst>
              <a:ext uri="{FF2B5EF4-FFF2-40B4-BE49-F238E27FC236}">
                <a16:creationId xmlns:a16="http://schemas.microsoft.com/office/drawing/2014/main" id="{4179A6D0-C387-B9C9-CF37-5FED49893B2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8" name="Google Shape;1008;g14072739ea5_12_0:notes">
            <a:extLst>
              <a:ext uri="{FF2B5EF4-FFF2-40B4-BE49-F238E27FC236}">
                <a16:creationId xmlns:a16="http://schemas.microsoft.com/office/drawing/2014/main" id="{ACA6719C-352E-BBAC-8557-0E33E2F4D23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61204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4">
          <a:extLst>
            <a:ext uri="{FF2B5EF4-FFF2-40B4-BE49-F238E27FC236}">
              <a16:creationId xmlns:a16="http://schemas.microsoft.com/office/drawing/2014/main" id="{368AC4F7-4051-6298-8D4B-D176E086B9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" name="Google Shape;875;g4dfce81f19_0_45:notes">
            <a:extLst>
              <a:ext uri="{FF2B5EF4-FFF2-40B4-BE49-F238E27FC236}">
                <a16:creationId xmlns:a16="http://schemas.microsoft.com/office/drawing/2014/main" id="{70FB328E-239B-F2D6-8DE2-5C068EE81E3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6" name="Google Shape;876;g4dfce81f19_0_45:notes">
            <a:extLst>
              <a:ext uri="{FF2B5EF4-FFF2-40B4-BE49-F238E27FC236}">
                <a16:creationId xmlns:a16="http://schemas.microsoft.com/office/drawing/2014/main" id="{48C97F28-3EF8-3B68-1EDE-EC3FC61A7E1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264230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" name="Google Shape;953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4" name="Google Shape;954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" name="Google Shape;894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5" name="Google Shape;895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1">
          <a:extLst>
            <a:ext uri="{FF2B5EF4-FFF2-40B4-BE49-F238E27FC236}">
              <a16:creationId xmlns:a16="http://schemas.microsoft.com/office/drawing/2014/main" id="{2961AF40-3573-09B1-7C31-06D8727417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g54dda1946d_6_322:notes">
            <a:extLst>
              <a:ext uri="{FF2B5EF4-FFF2-40B4-BE49-F238E27FC236}">
                <a16:creationId xmlns:a16="http://schemas.microsoft.com/office/drawing/2014/main" id="{FBE0C305-59EE-9FBE-A110-CDE1A57626F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3" name="Google Shape;1023;g54dda1946d_6_322:notes">
            <a:extLst>
              <a:ext uri="{FF2B5EF4-FFF2-40B4-BE49-F238E27FC236}">
                <a16:creationId xmlns:a16="http://schemas.microsoft.com/office/drawing/2014/main" id="{2BE97228-7111-F76F-2AFC-0D43F35B0F8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55818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" name="Google Shape;903;gd431007ba2_0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4" name="Google Shape;904;gd431007ba2_0_2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" name="Google Shape;934;g54dda1946d_6_2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5" name="Google Shape;935;g54dda1946d_6_2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3">
          <a:extLst>
            <a:ext uri="{FF2B5EF4-FFF2-40B4-BE49-F238E27FC236}">
              <a16:creationId xmlns:a16="http://schemas.microsoft.com/office/drawing/2014/main" id="{DF0E8BF3-6371-2BCD-422E-DA9CB60EF7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" name="Google Shape;934;g54dda1946d_6_257:notes">
            <a:extLst>
              <a:ext uri="{FF2B5EF4-FFF2-40B4-BE49-F238E27FC236}">
                <a16:creationId xmlns:a16="http://schemas.microsoft.com/office/drawing/2014/main" id="{77C95250-5FAE-36E8-76E7-5BDD0176B84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5" name="Google Shape;935;g54dda1946d_6_257:notes">
            <a:extLst>
              <a:ext uri="{FF2B5EF4-FFF2-40B4-BE49-F238E27FC236}">
                <a16:creationId xmlns:a16="http://schemas.microsoft.com/office/drawing/2014/main" id="{C6528833-294E-2499-6A17-546D3F44C09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636230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3">
          <a:extLst>
            <a:ext uri="{FF2B5EF4-FFF2-40B4-BE49-F238E27FC236}">
              <a16:creationId xmlns:a16="http://schemas.microsoft.com/office/drawing/2014/main" id="{AF715F40-18A6-4231-387A-3EC894C723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" name="Google Shape;934;g54dda1946d_6_257:notes">
            <a:extLst>
              <a:ext uri="{FF2B5EF4-FFF2-40B4-BE49-F238E27FC236}">
                <a16:creationId xmlns:a16="http://schemas.microsoft.com/office/drawing/2014/main" id="{AAAFC18C-11E6-60CC-851F-F869C8EF644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5" name="Google Shape;935;g54dda1946d_6_257:notes">
            <a:extLst>
              <a:ext uri="{FF2B5EF4-FFF2-40B4-BE49-F238E27FC236}">
                <a16:creationId xmlns:a16="http://schemas.microsoft.com/office/drawing/2014/main" id="{FC102F7F-E404-63A2-8121-4BA53144A2C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18970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3">
          <a:extLst>
            <a:ext uri="{FF2B5EF4-FFF2-40B4-BE49-F238E27FC236}">
              <a16:creationId xmlns:a16="http://schemas.microsoft.com/office/drawing/2014/main" id="{B9C77AED-D7EF-9FE8-B4E9-342DA6CA4B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" name="Google Shape;934;g54dda1946d_6_257:notes">
            <a:extLst>
              <a:ext uri="{FF2B5EF4-FFF2-40B4-BE49-F238E27FC236}">
                <a16:creationId xmlns:a16="http://schemas.microsoft.com/office/drawing/2014/main" id="{3015BCD7-4ED7-4589-AF4C-BE0A98517C6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5" name="Google Shape;935;g54dda1946d_6_257:notes">
            <a:extLst>
              <a:ext uri="{FF2B5EF4-FFF2-40B4-BE49-F238E27FC236}">
                <a16:creationId xmlns:a16="http://schemas.microsoft.com/office/drawing/2014/main" id="{59298517-2A5E-5486-C707-F49439724A4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434310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g2a362881087_0_2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4" name="Google Shape;974;g2a362881087_0_2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2">
          <a:extLst>
            <a:ext uri="{FF2B5EF4-FFF2-40B4-BE49-F238E27FC236}">
              <a16:creationId xmlns:a16="http://schemas.microsoft.com/office/drawing/2014/main" id="{CB4DBA83-6DA5-9DB7-0E90-F391664334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g2a362881087_0_209:notes">
            <a:extLst>
              <a:ext uri="{FF2B5EF4-FFF2-40B4-BE49-F238E27FC236}">
                <a16:creationId xmlns:a16="http://schemas.microsoft.com/office/drawing/2014/main" id="{A617C968-66FB-1D8B-4677-90FD58FBFF0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4" name="Google Shape;974;g2a362881087_0_209:notes">
            <a:extLst>
              <a:ext uri="{FF2B5EF4-FFF2-40B4-BE49-F238E27FC236}">
                <a16:creationId xmlns:a16="http://schemas.microsoft.com/office/drawing/2014/main" id="{3E60D202-8AAF-8294-D3F2-28AEF1A7F38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23697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3225" y="640575"/>
            <a:ext cx="4753200" cy="165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13225" y="2220975"/>
            <a:ext cx="2953200" cy="66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8550" y="-7525"/>
            <a:ext cx="9165300" cy="5158500"/>
          </a:xfrm>
          <a:prstGeom prst="frame">
            <a:avLst>
              <a:gd name="adj1" fmla="val 4149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12" name="Google Shape;12;p2"/>
          <p:cNvSpPr>
            <a:spLocks noGrp="1"/>
          </p:cNvSpPr>
          <p:nvPr>
            <p:ph type="pic" idx="2"/>
          </p:nvPr>
        </p:nvSpPr>
        <p:spPr>
          <a:xfrm>
            <a:off x="5734600" y="925925"/>
            <a:ext cx="2852100" cy="2851500"/>
          </a:xfrm>
          <a:prstGeom prst="ellipse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" name="Google Shape;13;p2"/>
          <p:cNvSpPr>
            <a:spLocks noGrp="1"/>
          </p:cNvSpPr>
          <p:nvPr>
            <p:ph type="pic" idx="3"/>
          </p:nvPr>
        </p:nvSpPr>
        <p:spPr>
          <a:xfrm>
            <a:off x="3497550" y="2379592"/>
            <a:ext cx="2148900" cy="2148900"/>
          </a:xfrm>
          <a:prstGeom prst="ellipse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sp>
      <p:grpSp>
        <p:nvGrpSpPr>
          <p:cNvPr id="14" name="Google Shape;14;p2"/>
          <p:cNvGrpSpPr/>
          <p:nvPr/>
        </p:nvGrpSpPr>
        <p:grpSpPr>
          <a:xfrm>
            <a:off x="336550" y="370150"/>
            <a:ext cx="7808475" cy="4050775"/>
            <a:chOff x="336550" y="370150"/>
            <a:chExt cx="7808475" cy="4050775"/>
          </a:xfrm>
        </p:grpSpPr>
        <p:grpSp>
          <p:nvGrpSpPr>
            <p:cNvPr id="15" name="Google Shape;15;p2"/>
            <p:cNvGrpSpPr/>
            <p:nvPr/>
          </p:nvGrpSpPr>
          <p:grpSpPr>
            <a:xfrm>
              <a:off x="7806325" y="4082225"/>
              <a:ext cx="338700" cy="338700"/>
              <a:chOff x="2332825" y="3777425"/>
              <a:chExt cx="338700" cy="338700"/>
            </a:xfrm>
          </p:grpSpPr>
          <p:sp>
            <p:nvSpPr>
              <p:cNvPr id="16" name="Google Shape;16;p2"/>
              <p:cNvSpPr/>
              <p:nvPr/>
            </p:nvSpPr>
            <p:spPr>
              <a:xfrm>
                <a:off x="2332825" y="3777425"/>
                <a:ext cx="338700" cy="338700"/>
              </a:xfrm>
              <a:prstGeom prst="star8">
                <a:avLst>
                  <a:gd name="adj" fmla="val 0"/>
                </a:avLst>
              </a:prstGeom>
              <a:solidFill>
                <a:schemeClr val="dk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2404825" y="3849425"/>
                <a:ext cx="194700" cy="1947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336550" y="370150"/>
              <a:ext cx="338700" cy="338700"/>
              <a:chOff x="2332825" y="3777425"/>
              <a:chExt cx="338700" cy="338700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2332825" y="3777425"/>
                <a:ext cx="338700" cy="338700"/>
              </a:xfrm>
              <a:prstGeom prst="star8">
                <a:avLst>
                  <a:gd name="adj" fmla="val 0"/>
                </a:avLst>
              </a:prstGeom>
              <a:solidFill>
                <a:schemeClr val="dk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2404825" y="3849425"/>
                <a:ext cx="194700" cy="1947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</p:grpSp>
      </p:grpSp>
      <p:grpSp>
        <p:nvGrpSpPr>
          <p:cNvPr id="21" name="Google Shape;21;p2"/>
          <p:cNvGrpSpPr/>
          <p:nvPr/>
        </p:nvGrpSpPr>
        <p:grpSpPr>
          <a:xfrm>
            <a:off x="5912232" y="258555"/>
            <a:ext cx="2705771" cy="4582047"/>
            <a:chOff x="5912232" y="258555"/>
            <a:chExt cx="2705771" cy="4582047"/>
          </a:xfrm>
        </p:grpSpPr>
        <p:grpSp>
          <p:nvGrpSpPr>
            <p:cNvPr id="22" name="Google Shape;22;p2"/>
            <p:cNvGrpSpPr/>
            <p:nvPr/>
          </p:nvGrpSpPr>
          <p:grpSpPr>
            <a:xfrm rot="-6930690">
              <a:off x="8030887" y="326245"/>
              <a:ext cx="485262" cy="531978"/>
              <a:chOff x="305922" y="1559147"/>
              <a:chExt cx="3270716" cy="3584541"/>
            </a:xfrm>
          </p:grpSpPr>
          <p:sp>
            <p:nvSpPr>
              <p:cNvPr id="23" name="Google Shape;23;p2"/>
              <p:cNvSpPr/>
              <p:nvPr/>
            </p:nvSpPr>
            <p:spPr>
              <a:xfrm>
                <a:off x="1725844" y="3559596"/>
                <a:ext cx="671669" cy="628354"/>
              </a:xfrm>
              <a:custGeom>
                <a:avLst/>
                <a:gdLst/>
                <a:ahLst/>
                <a:cxnLst/>
                <a:rect l="l" t="t" r="r" b="b"/>
                <a:pathLst>
                  <a:path w="671669" h="628354" extrusionOk="0">
                    <a:moveTo>
                      <a:pt x="383070" y="3652"/>
                    </a:moveTo>
                    <a:cubicBezTo>
                      <a:pt x="527032" y="9282"/>
                      <a:pt x="645264" y="99517"/>
                      <a:pt x="669371" y="210944"/>
                    </a:cubicBezTo>
                    <a:cubicBezTo>
                      <a:pt x="687178" y="293280"/>
                      <a:pt x="598119" y="475218"/>
                      <a:pt x="519051" y="528217"/>
                    </a:cubicBezTo>
                    <a:cubicBezTo>
                      <a:pt x="411526" y="600291"/>
                      <a:pt x="309620" y="653583"/>
                      <a:pt x="166093" y="615924"/>
                    </a:cubicBezTo>
                    <a:cubicBezTo>
                      <a:pt x="42031" y="583366"/>
                      <a:pt x="-27822" y="512960"/>
                      <a:pt x="10507" y="388980"/>
                    </a:cubicBezTo>
                    <a:cubicBezTo>
                      <a:pt x="45393" y="276119"/>
                      <a:pt x="93443" y="170910"/>
                      <a:pt x="177542" y="83355"/>
                    </a:cubicBezTo>
                    <a:cubicBezTo>
                      <a:pt x="240002" y="18333"/>
                      <a:pt x="310031" y="-10864"/>
                      <a:pt x="383070" y="365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1390766" y="2778870"/>
                <a:ext cx="568943" cy="642238"/>
              </a:xfrm>
              <a:custGeom>
                <a:avLst/>
                <a:gdLst/>
                <a:ahLst/>
                <a:cxnLst/>
                <a:rect l="l" t="t" r="r" b="b"/>
                <a:pathLst>
                  <a:path w="568943" h="642238" extrusionOk="0">
                    <a:moveTo>
                      <a:pt x="568920" y="245992"/>
                    </a:moveTo>
                    <a:cubicBezTo>
                      <a:pt x="571189" y="437897"/>
                      <a:pt x="403273" y="642415"/>
                      <a:pt x="243596" y="642239"/>
                    </a:cubicBezTo>
                    <a:cubicBezTo>
                      <a:pt x="119229" y="642098"/>
                      <a:pt x="1972" y="483926"/>
                      <a:pt x="9" y="313659"/>
                    </a:cubicBezTo>
                    <a:cubicBezTo>
                      <a:pt x="-1531" y="180123"/>
                      <a:pt x="199343" y="-2685"/>
                      <a:pt x="344633" y="30"/>
                    </a:cubicBezTo>
                    <a:cubicBezTo>
                      <a:pt x="441626" y="1840"/>
                      <a:pt x="567675" y="140077"/>
                      <a:pt x="568932" y="24599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2346129" y="2597046"/>
                <a:ext cx="498658" cy="582522"/>
              </a:xfrm>
              <a:custGeom>
                <a:avLst/>
                <a:gdLst/>
                <a:ahLst/>
                <a:cxnLst/>
                <a:rect l="l" t="t" r="r" b="b"/>
                <a:pathLst>
                  <a:path w="498658" h="582522" extrusionOk="0">
                    <a:moveTo>
                      <a:pt x="498414" y="174707"/>
                    </a:moveTo>
                    <a:cubicBezTo>
                      <a:pt x="504396" y="368964"/>
                      <a:pt x="400187" y="494284"/>
                      <a:pt x="237983" y="571331"/>
                    </a:cubicBezTo>
                    <a:cubicBezTo>
                      <a:pt x="159244" y="608731"/>
                      <a:pt x="86898" y="544743"/>
                      <a:pt x="44185" y="491933"/>
                    </a:cubicBezTo>
                    <a:cubicBezTo>
                      <a:pt x="-56922" y="366942"/>
                      <a:pt x="27518" y="82804"/>
                      <a:pt x="175887" y="11187"/>
                    </a:cubicBezTo>
                    <a:cubicBezTo>
                      <a:pt x="275419" y="-36863"/>
                      <a:pt x="504479" y="79654"/>
                      <a:pt x="498414" y="17471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1748390" y="1559147"/>
                <a:ext cx="419618" cy="392349"/>
              </a:xfrm>
              <a:custGeom>
                <a:avLst/>
                <a:gdLst/>
                <a:ahLst/>
                <a:cxnLst/>
                <a:rect l="l" t="t" r="r" b="b"/>
                <a:pathLst>
                  <a:path w="419618" h="392349" extrusionOk="0">
                    <a:moveTo>
                      <a:pt x="199425" y="392162"/>
                    </a:moveTo>
                    <a:cubicBezTo>
                      <a:pt x="74505" y="395336"/>
                      <a:pt x="16253" y="358440"/>
                      <a:pt x="27584" y="263245"/>
                    </a:cubicBezTo>
                    <a:cubicBezTo>
                      <a:pt x="34836" y="202349"/>
                      <a:pt x="-40824" y="140852"/>
                      <a:pt x="31674" y="83705"/>
                    </a:cubicBezTo>
                    <a:cubicBezTo>
                      <a:pt x="91689" y="36407"/>
                      <a:pt x="153656" y="-512"/>
                      <a:pt x="235169" y="5"/>
                    </a:cubicBezTo>
                    <a:cubicBezTo>
                      <a:pt x="370515" y="852"/>
                      <a:pt x="415474" y="44153"/>
                      <a:pt x="419399" y="189678"/>
                    </a:cubicBezTo>
                    <a:cubicBezTo>
                      <a:pt x="423466" y="340104"/>
                      <a:pt x="371655" y="387790"/>
                      <a:pt x="199425" y="39216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3212145" y="2036056"/>
                <a:ext cx="364493" cy="486183"/>
              </a:xfrm>
              <a:custGeom>
                <a:avLst/>
                <a:gdLst/>
                <a:ahLst/>
                <a:cxnLst/>
                <a:rect l="l" t="t" r="r" b="b"/>
                <a:pathLst>
                  <a:path w="364493" h="486183" extrusionOk="0">
                    <a:moveTo>
                      <a:pt x="363795" y="209641"/>
                    </a:moveTo>
                    <a:cubicBezTo>
                      <a:pt x="354203" y="377075"/>
                      <a:pt x="301910" y="451371"/>
                      <a:pt x="177214" y="480991"/>
                    </a:cubicBezTo>
                    <a:cubicBezTo>
                      <a:pt x="112626" y="496330"/>
                      <a:pt x="67126" y="478135"/>
                      <a:pt x="32970" y="420388"/>
                    </a:cubicBezTo>
                    <a:cubicBezTo>
                      <a:pt x="-22191" y="327121"/>
                      <a:pt x="-7134" y="192844"/>
                      <a:pt x="70629" y="116350"/>
                    </a:cubicBezTo>
                    <a:cubicBezTo>
                      <a:pt x="78257" y="108851"/>
                      <a:pt x="88554" y="103339"/>
                      <a:pt x="94196" y="94676"/>
                    </a:cubicBezTo>
                    <a:cubicBezTo>
                      <a:pt x="131103" y="38034"/>
                      <a:pt x="159277" y="-30056"/>
                      <a:pt x="250464" y="14244"/>
                    </a:cubicBezTo>
                    <a:cubicBezTo>
                      <a:pt x="338877" y="57193"/>
                      <a:pt x="369730" y="105877"/>
                      <a:pt x="363783" y="20965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305922" y="4497378"/>
                <a:ext cx="394688" cy="458284"/>
              </a:xfrm>
              <a:custGeom>
                <a:avLst/>
                <a:gdLst/>
                <a:ahLst/>
                <a:cxnLst/>
                <a:rect l="l" t="t" r="r" b="b"/>
                <a:pathLst>
                  <a:path w="394688" h="458284" extrusionOk="0">
                    <a:moveTo>
                      <a:pt x="394688" y="183594"/>
                    </a:moveTo>
                    <a:cubicBezTo>
                      <a:pt x="392772" y="267458"/>
                      <a:pt x="372180" y="342659"/>
                      <a:pt x="310801" y="400089"/>
                    </a:cubicBezTo>
                    <a:cubicBezTo>
                      <a:pt x="254864" y="452429"/>
                      <a:pt x="186985" y="478663"/>
                      <a:pt x="115580" y="439382"/>
                    </a:cubicBezTo>
                    <a:cubicBezTo>
                      <a:pt x="44493" y="400265"/>
                      <a:pt x="-25619" y="361395"/>
                      <a:pt x="9220" y="249122"/>
                    </a:cubicBezTo>
                    <a:cubicBezTo>
                      <a:pt x="35043" y="165904"/>
                      <a:pt x="71997" y="94758"/>
                      <a:pt x="137290" y="44498"/>
                    </a:cubicBezTo>
                    <a:cubicBezTo>
                      <a:pt x="188102" y="5382"/>
                      <a:pt x="261000" y="-16833"/>
                      <a:pt x="319217" y="15654"/>
                    </a:cubicBezTo>
                    <a:cubicBezTo>
                      <a:pt x="377187" y="48013"/>
                      <a:pt x="380725" y="122873"/>
                      <a:pt x="394676" y="18359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" name="Google Shape;29;p2"/>
              <p:cNvSpPr/>
              <p:nvPr/>
            </p:nvSpPr>
            <p:spPr>
              <a:xfrm>
                <a:off x="2587050" y="4694210"/>
                <a:ext cx="410806" cy="449478"/>
              </a:xfrm>
              <a:custGeom>
                <a:avLst/>
                <a:gdLst/>
                <a:ahLst/>
                <a:cxnLst/>
                <a:rect l="l" t="t" r="r" b="b"/>
                <a:pathLst>
                  <a:path w="410806" h="449478" extrusionOk="0">
                    <a:moveTo>
                      <a:pt x="0" y="260628"/>
                    </a:moveTo>
                    <a:cubicBezTo>
                      <a:pt x="16996" y="173695"/>
                      <a:pt x="49848" y="80993"/>
                      <a:pt x="145490" y="25550"/>
                    </a:cubicBezTo>
                    <a:cubicBezTo>
                      <a:pt x="204811" y="-8842"/>
                      <a:pt x="264004" y="-15812"/>
                      <a:pt x="304402" y="50974"/>
                    </a:cubicBezTo>
                    <a:cubicBezTo>
                      <a:pt x="337078" y="104983"/>
                      <a:pt x="442628" y="125963"/>
                      <a:pt x="401383" y="210568"/>
                    </a:cubicBezTo>
                    <a:cubicBezTo>
                      <a:pt x="352029" y="311792"/>
                      <a:pt x="299583" y="420257"/>
                      <a:pt x="169374" y="446586"/>
                    </a:cubicBezTo>
                    <a:cubicBezTo>
                      <a:pt x="75601" y="465533"/>
                      <a:pt x="788" y="390026"/>
                      <a:pt x="0" y="26063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0" name="Google Shape;30;p2"/>
            <p:cNvGrpSpPr/>
            <p:nvPr/>
          </p:nvGrpSpPr>
          <p:grpSpPr>
            <a:xfrm rot="2269654">
              <a:off x="6024337" y="4215471"/>
              <a:ext cx="485311" cy="532160"/>
              <a:chOff x="305922" y="1559147"/>
              <a:chExt cx="3270716" cy="3584541"/>
            </a:xfrm>
          </p:grpSpPr>
          <p:sp>
            <p:nvSpPr>
              <p:cNvPr id="31" name="Google Shape;31;p2"/>
              <p:cNvSpPr/>
              <p:nvPr/>
            </p:nvSpPr>
            <p:spPr>
              <a:xfrm>
                <a:off x="1725844" y="3559596"/>
                <a:ext cx="671669" cy="628354"/>
              </a:xfrm>
              <a:custGeom>
                <a:avLst/>
                <a:gdLst/>
                <a:ahLst/>
                <a:cxnLst/>
                <a:rect l="l" t="t" r="r" b="b"/>
                <a:pathLst>
                  <a:path w="671669" h="628354" extrusionOk="0">
                    <a:moveTo>
                      <a:pt x="383070" y="3652"/>
                    </a:moveTo>
                    <a:cubicBezTo>
                      <a:pt x="527032" y="9282"/>
                      <a:pt x="645264" y="99517"/>
                      <a:pt x="669371" y="210944"/>
                    </a:cubicBezTo>
                    <a:cubicBezTo>
                      <a:pt x="687178" y="293280"/>
                      <a:pt x="598119" y="475218"/>
                      <a:pt x="519051" y="528217"/>
                    </a:cubicBezTo>
                    <a:cubicBezTo>
                      <a:pt x="411526" y="600291"/>
                      <a:pt x="309620" y="653583"/>
                      <a:pt x="166093" y="615924"/>
                    </a:cubicBezTo>
                    <a:cubicBezTo>
                      <a:pt x="42031" y="583366"/>
                      <a:pt x="-27822" y="512960"/>
                      <a:pt x="10507" y="388980"/>
                    </a:cubicBezTo>
                    <a:cubicBezTo>
                      <a:pt x="45393" y="276119"/>
                      <a:pt x="93443" y="170910"/>
                      <a:pt x="177542" y="83355"/>
                    </a:cubicBezTo>
                    <a:cubicBezTo>
                      <a:pt x="240002" y="18333"/>
                      <a:pt x="310031" y="-10864"/>
                      <a:pt x="383070" y="365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>
                <a:off x="1390766" y="2778870"/>
                <a:ext cx="568943" cy="642238"/>
              </a:xfrm>
              <a:custGeom>
                <a:avLst/>
                <a:gdLst/>
                <a:ahLst/>
                <a:cxnLst/>
                <a:rect l="l" t="t" r="r" b="b"/>
                <a:pathLst>
                  <a:path w="568943" h="642238" extrusionOk="0">
                    <a:moveTo>
                      <a:pt x="568920" y="245992"/>
                    </a:moveTo>
                    <a:cubicBezTo>
                      <a:pt x="571189" y="437897"/>
                      <a:pt x="403273" y="642415"/>
                      <a:pt x="243596" y="642239"/>
                    </a:cubicBezTo>
                    <a:cubicBezTo>
                      <a:pt x="119229" y="642098"/>
                      <a:pt x="1972" y="483926"/>
                      <a:pt x="9" y="313659"/>
                    </a:cubicBezTo>
                    <a:cubicBezTo>
                      <a:pt x="-1531" y="180123"/>
                      <a:pt x="199343" y="-2685"/>
                      <a:pt x="344633" y="30"/>
                    </a:cubicBezTo>
                    <a:cubicBezTo>
                      <a:pt x="441626" y="1840"/>
                      <a:pt x="567675" y="140077"/>
                      <a:pt x="568932" y="24599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" name="Google Shape;33;p2"/>
              <p:cNvSpPr/>
              <p:nvPr/>
            </p:nvSpPr>
            <p:spPr>
              <a:xfrm>
                <a:off x="2346129" y="2597046"/>
                <a:ext cx="498658" cy="582522"/>
              </a:xfrm>
              <a:custGeom>
                <a:avLst/>
                <a:gdLst/>
                <a:ahLst/>
                <a:cxnLst/>
                <a:rect l="l" t="t" r="r" b="b"/>
                <a:pathLst>
                  <a:path w="498658" h="582522" extrusionOk="0">
                    <a:moveTo>
                      <a:pt x="498414" y="174707"/>
                    </a:moveTo>
                    <a:cubicBezTo>
                      <a:pt x="504396" y="368964"/>
                      <a:pt x="400187" y="494284"/>
                      <a:pt x="237983" y="571331"/>
                    </a:cubicBezTo>
                    <a:cubicBezTo>
                      <a:pt x="159244" y="608731"/>
                      <a:pt x="86898" y="544743"/>
                      <a:pt x="44185" y="491933"/>
                    </a:cubicBezTo>
                    <a:cubicBezTo>
                      <a:pt x="-56922" y="366942"/>
                      <a:pt x="27518" y="82804"/>
                      <a:pt x="175887" y="11187"/>
                    </a:cubicBezTo>
                    <a:cubicBezTo>
                      <a:pt x="275419" y="-36863"/>
                      <a:pt x="504479" y="79654"/>
                      <a:pt x="498414" y="17471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>
                <a:off x="1748390" y="1559147"/>
                <a:ext cx="419618" cy="392349"/>
              </a:xfrm>
              <a:custGeom>
                <a:avLst/>
                <a:gdLst/>
                <a:ahLst/>
                <a:cxnLst/>
                <a:rect l="l" t="t" r="r" b="b"/>
                <a:pathLst>
                  <a:path w="419618" h="392349" extrusionOk="0">
                    <a:moveTo>
                      <a:pt x="199425" y="392162"/>
                    </a:moveTo>
                    <a:cubicBezTo>
                      <a:pt x="74505" y="395336"/>
                      <a:pt x="16253" y="358440"/>
                      <a:pt x="27584" y="263245"/>
                    </a:cubicBezTo>
                    <a:cubicBezTo>
                      <a:pt x="34836" y="202349"/>
                      <a:pt x="-40824" y="140852"/>
                      <a:pt x="31674" y="83705"/>
                    </a:cubicBezTo>
                    <a:cubicBezTo>
                      <a:pt x="91689" y="36407"/>
                      <a:pt x="153656" y="-512"/>
                      <a:pt x="235169" y="5"/>
                    </a:cubicBezTo>
                    <a:cubicBezTo>
                      <a:pt x="370515" y="852"/>
                      <a:pt x="415474" y="44153"/>
                      <a:pt x="419399" y="189678"/>
                    </a:cubicBezTo>
                    <a:cubicBezTo>
                      <a:pt x="423466" y="340104"/>
                      <a:pt x="371655" y="387790"/>
                      <a:pt x="199425" y="39216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>
                <a:off x="3212145" y="2036056"/>
                <a:ext cx="364493" cy="486183"/>
              </a:xfrm>
              <a:custGeom>
                <a:avLst/>
                <a:gdLst/>
                <a:ahLst/>
                <a:cxnLst/>
                <a:rect l="l" t="t" r="r" b="b"/>
                <a:pathLst>
                  <a:path w="364493" h="486183" extrusionOk="0">
                    <a:moveTo>
                      <a:pt x="363795" y="209641"/>
                    </a:moveTo>
                    <a:cubicBezTo>
                      <a:pt x="354203" y="377075"/>
                      <a:pt x="301910" y="451371"/>
                      <a:pt x="177214" y="480991"/>
                    </a:cubicBezTo>
                    <a:cubicBezTo>
                      <a:pt x="112626" y="496330"/>
                      <a:pt x="67126" y="478135"/>
                      <a:pt x="32970" y="420388"/>
                    </a:cubicBezTo>
                    <a:cubicBezTo>
                      <a:pt x="-22191" y="327121"/>
                      <a:pt x="-7134" y="192844"/>
                      <a:pt x="70629" y="116350"/>
                    </a:cubicBezTo>
                    <a:cubicBezTo>
                      <a:pt x="78257" y="108851"/>
                      <a:pt x="88554" y="103339"/>
                      <a:pt x="94196" y="94676"/>
                    </a:cubicBezTo>
                    <a:cubicBezTo>
                      <a:pt x="131103" y="38034"/>
                      <a:pt x="159277" y="-30056"/>
                      <a:pt x="250464" y="14244"/>
                    </a:cubicBezTo>
                    <a:cubicBezTo>
                      <a:pt x="338877" y="57193"/>
                      <a:pt x="369730" y="105877"/>
                      <a:pt x="363783" y="20965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" name="Google Shape;36;p2"/>
              <p:cNvSpPr/>
              <p:nvPr/>
            </p:nvSpPr>
            <p:spPr>
              <a:xfrm>
                <a:off x="305922" y="4497378"/>
                <a:ext cx="394688" cy="458284"/>
              </a:xfrm>
              <a:custGeom>
                <a:avLst/>
                <a:gdLst/>
                <a:ahLst/>
                <a:cxnLst/>
                <a:rect l="l" t="t" r="r" b="b"/>
                <a:pathLst>
                  <a:path w="394688" h="458284" extrusionOk="0">
                    <a:moveTo>
                      <a:pt x="394688" y="183594"/>
                    </a:moveTo>
                    <a:cubicBezTo>
                      <a:pt x="392772" y="267458"/>
                      <a:pt x="372180" y="342659"/>
                      <a:pt x="310801" y="400089"/>
                    </a:cubicBezTo>
                    <a:cubicBezTo>
                      <a:pt x="254864" y="452429"/>
                      <a:pt x="186985" y="478663"/>
                      <a:pt x="115580" y="439382"/>
                    </a:cubicBezTo>
                    <a:cubicBezTo>
                      <a:pt x="44493" y="400265"/>
                      <a:pt x="-25619" y="361395"/>
                      <a:pt x="9220" y="249122"/>
                    </a:cubicBezTo>
                    <a:cubicBezTo>
                      <a:pt x="35043" y="165904"/>
                      <a:pt x="71997" y="94758"/>
                      <a:pt x="137290" y="44498"/>
                    </a:cubicBezTo>
                    <a:cubicBezTo>
                      <a:pt x="188102" y="5382"/>
                      <a:pt x="261000" y="-16833"/>
                      <a:pt x="319217" y="15654"/>
                    </a:cubicBezTo>
                    <a:cubicBezTo>
                      <a:pt x="377187" y="48013"/>
                      <a:pt x="380725" y="122873"/>
                      <a:pt x="394676" y="18359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" name="Google Shape;37;p2"/>
              <p:cNvSpPr/>
              <p:nvPr/>
            </p:nvSpPr>
            <p:spPr>
              <a:xfrm>
                <a:off x="2587050" y="4694210"/>
                <a:ext cx="410806" cy="449478"/>
              </a:xfrm>
              <a:custGeom>
                <a:avLst/>
                <a:gdLst/>
                <a:ahLst/>
                <a:cxnLst/>
                <a:rect l="l" t="t" r="r" b="b"/>
                <a:pathLst>
                  <a:path w="410806" h="449478" extrusionOk="0">
                    <a:moveTo>
                      <a:pt x="0" y="260628"/>
                    </a:moveTo>
                    <a:cubicBezTo>
                      <a:pt x="16996" y="173695"/>
                      <a:pt x="49848" y="80993"/>
                      <a:pt x="145490" y="25550"/>
                    </a:cubicBezTo>
                    <a:cubicBezTo>
                      <a:pt x="204811" y="-8842"/>
                      <a:pt x="264004" y="-15812"/>
                      <a:pt x="304402" y="50974"/>
                    </a:cubicBezTo>
                    <a:cubicBezTo>
                      <a:pt x="337078" y="104983"/>
                      <a:pt x="442628" y="125963"/>
                      <a:pt x="401383" y="210568"/>
                    </a:cubicBezTo>
                    <a:cubicBezTo>
                      <a:pt x="352029" y="311792"/>
                      <a:pt x="299583" y="420257"/>
                      <a:pt x="169374" y="446586"/>
                    </a:cubicBezTo>
                    <a:cubicBezTo>
                      <a:pt x="75601" y="465533"/>
                      <a:pt x="788" y="390026"/>
                      <a:pt x="0" y="26063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8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" name="Google Shape;806;p34"/>
          <p:cNvSpPr/>
          <p:nvPr/>
        </p:nvSpPr>
        <p:spPr>
          <a:xfrm>
            <a:off x="-8550" y="-7525"/>
            <a:ext cx="9165300" cy="5158500"/>
          </a:xfrm>
          <a:prstGeom prst="frame">
            <a:avLst>
              <a:gd name="adj1" fmla="val 4149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Inter"/>
              <a:ea typeface="Inter"/>
              <a:cs typeface="Inter"/>
              <a:sym typeface="Inter"/>
            </a:endParaRPr>
          </a:p>
        </p:txBody>
      </p:sp>
      <p:grpSp>
        <p:nvGrpSpPr>
          <p:cNvPr id="807" name="Google Shape;807;p34"/>
          <p:cNvGrpSpPr/>
          <p:nvPr/>
        </p:nvGrpSpPr>
        <p:grpSpPr>
          <a:xfrm>
            <a:off x="895347" y="4157046"/>
            <a:ext cx="485374" cy="531946"/>
            <a:chOff x="305922" y="1559147"/>
            <a:chExt cx="3270716" cy="3584541"/>
          </a:xfrm>
        </p:grpSpPr>
        <p:sp>
          <p:nvSpPr>
            <p:cNvPr id="808" name="Google Shape;808;p34"/>
            <p:cNvSpPr/>
            <p:nvPr/>
          </p:nvSpPr>
          <p:spPr>
            <a:xfrm>
              <a:off x="1725844" y="3559596"/>
              <a:ext cx="671669" cy="628354"/>
            </a:xfrm>
            <a:custGeom>
              <a:avLst/>
              <a:gdLst/>
              <a:ahLst/>
              <a:cxnLst/>
              <a:rect l="l" t="t" r="r" b="b"/>
              <a:pathLst>
                <a:path w="671669" h="628354" extrusionOk="0">
                  <a:moveTo>
                    <a:pt x="383070" y="3652"/>
                  </a:moveTo>
                  <a:cubicBezTo>
                    <a:pt x="527032" y="9282"/>
                    <a:pt x="645264" y="99517"/>
                    <a:pt x="669371" y="210944"/>
                  </a:cubicBezTo>
                  <a:cubicBezTo>
                    <a:pt x="687178" y="293280"/>
                    <a:pt x="598119" y="475218"/>
                    <a:pt x="519051" y="528217"/>
                  </a:cubicBezTo>
                  <a:cubicBezTo>
                    <a:pt x="411526" y="600291"/>
                    <a:pt x="309620" y="653583"/>
                    <a:pt x="166093" y="615924"/>
                  </a:cubicBezTo>
                  <a:cubicBezTo>
                    <a:pt x="42031" y="583366"/>
                    <a:pt x="-27822" y="512960"/>
                    <a:pt x="10507" y="388980"/>
                  </a:cubicBezTo>
                  <a:cubicBezTo>
                    <a:pt x="45393" y="276119"/>
                    <a:pt x="93443" y="170910"/>
                    <a:pt x="177542" y="83355"/>
                  </a:cubicBezTo>
                  <a:cubicBezTo>
                    <a:pt x="240002" y="18333"/>
                    <a:pt x="310031" y="-10864"/>
                    <a:pt x="383070" y="3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9" name="Google Shape;809;p34"/>
            <p:cNvSpPr/>
            <p:nvPr/>
          </p:nvSpPr>
          <p:spPr>
            <a:xfrm>
              <a:off x="1390766" y="2778870"/>
              <a:ext cx="568943" cy="642238"/>
            </a:xfrm>
            <a:custGeom>
              <a:avLst/>
              <a:gdLst/>
              <a:ahLst/>
              <a:cxnLst/>
              <a:rect l="l" t="t" r="r" b="b"/>
              <a:pathLst>
                <a:path w="568943" h="642238" extrusionOk="0">
                  <a:moveTo>
                    <a:pt x="568920" y="245992"/>
                  </a:moveTo>
                  <a:cubicBezTo>
                    <a:pt x="571189" y="437897"/>
                    <a:pt x="403273" y="642415"/>
                    <a:pt x="243596" y="642239"/>
                  </a:cubicBezTo>
                  <a:cubicBezTo>
                    <a:pt x="119229" y="642098"/>
                    <a:pt x="1972" y="483926"/>
                    <a:pt x="9" y="313659"/>
                  </a:cubicBezTo>
                  <a:cubicBezTo>
                    <a:pt x="-1531" y="180123"/>
                    <a:pt x="199343" y="-2685"/>
                    <a:pt x="344633" y="30"/>
                  </a:cubicBezTo>
                  <a:cubicBezTo>
                    <a:pt x="441626" y="1840"/>
                    <a:pt x="567675" y="140077"/>
                    <a:pt x="568932" y="2459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0" name="Google Shape;810;p34"/>
            <p:cNvSpPr/>
            <p:nvPr/>
          </p:nvSpPr>
          <p:spPr>
            <a:xfrm>
              <a:off x="2346129" y="2597046"/>
              <a:ext cx="498658" cy="582522"/>
            </a:xfrm>
            <a:custGeom>
              <a:avLst/>
              <a:gdLst/>
              <a:ahLst/>
              <a:cxnLst/>
              <a:rect l="l" t="t" r="r" b="b"/>
              <a:pathLst>
                <a:path w="498658" h="582522" extrusionOk="0">
                  <a:moveTo>
                    <a:pt x="498414" y="174707"/>
                  </a:moveTo>
                  <a:cubicBezTo>
                    <a:pt x="504396" y="368964"/>
                    <a:pt x="400187" y="494284"/>
                    <a:pt x="237983" y="571331"/>
                  </a:cubicBezTo>
                  <a:cubicBezTo>
                    <a:pt x="159244" y="608731"/>
                    <a:pt x="86898" y="544743"/>
                    <a:pt x="44185" y="491933"/>
                  </a:cubicBezTo>
                  <a:cubicBezTo>
                    <a:pt x="-56922" y="366942"/>
                    <a:pt x="27518" y="82804"/>
                    <a:pt x="175887" y="11187"/>
                  </a:cubicBezTo>
                  <a:cubicBezTo>
                    <a:pt x="275419" y="-36863"/>
                    <a:pt x="504479" y="79654"/>
                    <a:pt x="498414" y="1747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1" name="Google Shape;811;p34"/>
            <p:cNvSpPr/>
            <p:nvPr/>
          </p:nvSpPr>
          <p:spPr>
            <a:xfrm>
              <a:off x="1748390" y="1559147"/>
              <a:ext cx="419618" cy="392349"/>
            </a:xfrm>
            <a:custGeom>
              <a:avLst/>
              <a:gdLst/>
              <a:ahLst/>
              <a:cxnLst/>
              <a:rect l="l" t="t" r="r" b="b"/>
              <a:pathLst>
                <a:path w="419618" h="392349" extrusionOk="0">
                  <a:moveTo>
                    <a:pt x="199425" y="392162"/>
                  </a:moveTo>
                  <a:cubicBezTo>
                    <a:pt x="74505" y="395336"/>
                    <a:pt x="16253" y="358440"/>
                    <a:pt x="27584" y="263245"/>
                  </a:cubicBezTo>
                  <a:cubicBezTo>
                    <a:pt x="34836" y="202349"/>
                    <a:pt x="-40824" y="140852"/>
                    <a:pt x="31674" y="83705"/>
                  </a:cubicBezTo>
                  <a:cubicBezTo>
                    <a:pt x="91689" y="36407"/>
                    <a:pt x="153656" y="-512"/>
                    <a:pt x="235169" y="5"/>
                  </a:cubicBezTo>
                  <a:cubicBezTo>
                    <a:pt x="370515" y="852"/>
                    <a:pt x="415474" y="44153"/>
                    <a:pt x="419399" y="189678"/>
                  </a:cubicBezTo>
                  <a:cubicBezTo>
                    <a:pt x="423466" y="340104"/>
                    <a:pt x="371655" y="387790"/>
                    <a:pt x="199425" y="3921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2" name="Google Shape;812;p34"/>
            <p:cNvSpPr/>
            <p:nvPr/>
          </p:nvSpPr>
          <p:spPr>
            <a:xfrm>
              <a:off x="3212145" y="2036056"/>
              <a:ext cx="364493" cy="486183"/>
            </a:xfrm>
            <a:custGeom>
              <a:avLst/>
              <a:gdLst/>
              <a:ahLst/>
              <a:cxnLst/>
              <a:rect l="l" t="t" r="r" b="b"/>
              <a:pathLst>
                <a:path w="364493" h="486183" extrusionOk="0">
                  <a:moveTo>
                    <a:pt x="363795" y="209641"/>
                  </a:moveTo>
                  <a:cubicBezTo>
                    <a:pt x="354203" y="377075"/>
                    <a:pt x="301910" y="451371"/>
                    <a:pt x="177214" y="480991"/>
                  </a:cubicBezTo>
                  <a:cubicBezTo>
                    <a:pt x="112626" y="496330"/>
                    <a:pt x="67126" y="478135"/>
                    <a:pt x="32970" y="420388"/>
                  </a:cubicBezTo>
                  <a:cubicBezTo>
                    <a:pt x="-22191" y="327121"/>
                    <a:pt x="-7134" y="192844"/>
                    <a:pt x="70629" y="116350"/>
                  </a:cubicBezTo>
                  <a:cubicBezTo>
                    <a:pt x="78257" y="108851"/>
                    <a:pt x="88554" y="103339"/>
                    <a:pt x="94196" y="94676"/>
                  </a:cubicBezTo>
                  <a:cubicBezTo>
                    <a:pt x="131103" y="38034"/>
                    <a:pt x="159277" y="-30056"/>
                    <a:pt x="250464" y="14244"/>
                  </a:cubicBezTo>
                  <a:cubicBezTo>
                    <a:pt x="338877" y="57193"/>
                    <a:pt x="369730" y="105877"/>
                    <a:pt x="363783" y="209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3" name="Google Shape;813;p34"/>
            <p:cNvSpPr/>
            <p:nvPr/>
          </p:nvSpPr>
          <p:spPr>
            <a:xfrm>
              <a:off x="305922" y="4497378"/>
              <a:ext cx="394688" cy="458284"/>
            </a:xfrm>
            <a:custGeom>
              <a:avLst/>
              <a:gdLst/>
              <a:ahLst/>
              <a:cxnLst/>
              <a:rect l="l" t="t" r="r" b="b"/>
              <a:pathLst>
                <a:path w="394688" h="458284" extrusionOk="0">
                  <a:moveTo>
                    <a:pt x="394688" y="183594"/>
                  </a:moveTo>
                  <a:cubicBezTo>
                    <a:pt x="392772" y="267458"/>
                    <a:pt x="372180" y="342659"/>
                    <a:pt x="310801" y="400089"/>
                  </a:cubicBezTo>
                  <a:cubicBezTo>
                    <a:pt x="254864" y="452429"/>
                    <a:pt x="186985" y="478663"/>
                    <a:pt x="115580" y="439382"/>
                  </a:cubicBezTo>
                  <a:cubicBezTo>
                    <a:pt x="44493" y="400265"/>
                    <a:pt x="-25619" y="361395"/>
                    <a:pt x="9220" y="249122"/>
                  </a:cubicBezTo>
                  <a:cubicBezTo>
                    <a:pt x="35043" y="165904"/>
                    <a:pt x="71997" y="94758"/>
                    <a:pt x="137290" y="44498"/>
                  </a:cubicBezTo>
                  <a:cubicBezTo>
                    <a:pt x="188102" y="5382"/>
                    <a:pt x="261000" y="-16833"/>
                    <a:pt x="319217" y="15654"/>
                  </a:cubicBezTo>
                  <a:cubicBezTo>
                    <a:pt x="377187" y="48013"/>
                    <a:pt x="380725" y="122873"/>
                    <a:pt x="394676" y="1835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4" name="Google Shape;814;p34"/>
            <p:cNvSpPr/>
            <p:nvPr/>
          </p:nvSpPr>
          <p:spPr>
            <a:xfrm>
              <a:off x="2587050" y="4694210"/>
              <a:ext cx="410806" cy="449478"/>
            </a:xfrm>
            <a:custGeom>
              <a:avLst/>
              <a:gdLst/>
              <a:ahLst/>
              <a:cxnLst/>
              <a:rect l="l" t="t" r="r" b="b"/>
              <a:pathLst>
                <a:path w="410806" h="449478" extrusionOk="0">
                  <a:moveTo>
                    <a:pt x="0" y="260628"/>
                  </a:moveTo>
                  <a:cubicBezTo>
                    <a:pt x="16996" y="173695"/>
                    <a:pt x="49848" y="80993"/>
                    <a:pt x="145490" y="25550"/>
                  </a:cubicBezTo>
                  <a:cubicBezTo>
                    <a:pt x="204811" y="-8842"/>
                    <a:pt x="264004" y="-15812"/>
                    <a:pt x="304402" y="50974"/>
                  </a:cubicBezTo>
                  <a:cubicBezTo>
                    <a:pt x="337078" y="104983"/>
                    <a:pt x="442628" y="125963"/>
                    <a:pt x="401383" y="210568"/>
                  </a:cubicBezTo>
                  <a:cubicBezTo>
                    <a:pt x="352029" y="311792"/>
                    <a:pt x="299583" y="420257"/>
                    <a:pt x="169374" y="446586"/>
                  </a:cubicBezTo>
                  <a:cubicBezTo>
                    <a:pt x="75601" y="465533"/>
                    <a:pt x="788" y="390026"/>
                    <a:pt x="0" y="26063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15" name="Google Shape;815;p34"/>
          <p:cNvGrpSpPr/>
          <p:nvPr/>
        </p:nvGrpSpPr>
        <p:grpSpPr>
          <a:xfrm>
            <a:off x="2209000" y="3553025"/>
            <a:ext cx="338700" cy="338700"/>
            <a:chOff x="2332825" y="3777425"/>
            <a:chExt cx="338700" cy="338700"/>
          </a:xfrm>
        </p:grpSpPr>
        <p:sp>
          <p:nvSpPr>
            <p:cNvPr id="816" name="Google Shape;816;p34"/>
            <p:cNvSpPr/>
            <p:nvPr/>
          </p:nvSpPr>
          <p:spPr>
            <a:xfrm>
              <a:off x="2332825" y="3777425"/>
              <a:ext cx="338700" cy="338700"/>
            </a:xfrm>
            <a:prstGeom prst="star8">
              <a:avLst>
                <a:gd name="adj" fmla="val 0"/>
              </a:avLst>
            </a:prstGeom>
            <a:solidFill>
              <a:schemeClr val="dk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817" name="Google Shape;817;p34"/>
            <p:cNvSpPr/>
            <p:nvPr/>
          </p:nvSpPr>
          <p:spPr>
            <a:xfrm>
              <a:off x="2404825" y="3849425"/>
              <a:ext cx="194700" cy="1947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Inter"/>
                <a:ea typeface="Inter"/>
                <a:cs typeface="Inter"/>
                <a:sym typeface="Inter"/>
              </a:endParaRPr>
            </a:p>
          </p:txBody>
        </p:sp>
      </p:grpSp>
      <p:grpSp>
        <p:nvGrpSpPr>
          <p:cNvPr id="818" name="Google Shape;818;p34"/>
          <p:cNvGrpSpPr/>
          <p:nvPr/>
        </p:nvGrpSpPr>
        <p:grpSpPr>
          <a:xfrm>
            <a:off x="336550" y="370150"/>
            <a:ext cx="7808475" cy="4050775"/>
            <a:chOff x="336550" y="370150"/>
            <a:chExt cx="7808475" cy="4050775"/>
          </a:xfrm>
        </p:grpSpPr>
        <p:grpSp>
          <p:nvGrpSpPr>
            <p:cNvPr id="819" name="Google Shape;819;p34"/>
            <p:cNvGrpSpPr/>
            <p:nvPr/>
          </p:nvGrpSpPr>
          <p:grpSpPr>
            <a:xfrm>
              <a:off x="7806325" y="4082225"/>
              <a:ext cx="338700" cy="338700"/>
              <a:chOff x="2332825" y="3777425"/>
              <a:chExt cx="338700" cy="338700"/>
            </a:xfrm>
          </p:grpSpPr>
          <p:sp>
            <p:nvSpPr>
              <p:cNvPr id="820" name="Google Shape;820;p34"/>
              <p:cNvSpPr/>
              <p:nvPr/>
            </p:nvSpPr>
            <p:spPr>
              <a:xfrm>
                <a:off x="2332825" y="3777425"/>
                <a:ext cx="338700" cy="338700"/>
              </a:xfrm>
              <a:prstGeom prst="star8">
                <a:avLst>
                  <a:gd name="adj" fmla="val 0"/>
                </a:avLst>
              </a:prstGeom>
              <a:solidFill>
                <a:schemeClr val="dk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  <p:sp>
            <p:nvSpPr>
              <p:cNvPr id="821" name="Google Shape;821;p34"/>
              <p:cNvSpPr/>
              <p:nvPr/>
            </p:nvSpPr>
            <p:spPr>
              <a:xfrm>
                <a:off x="2404825" y="3849425"/>
                <a:ext cx="194700" cy="1947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</p:grpSp>
        <p:grpSp>
          <p:nvGrpSpPr>
            <p:cNvPr id="822" name="Google Shape;822;p34"/>
            <p:cNvGrpSpPr/>
            <p:nvPr/>
          </p:nvGrpSpPr>
          <p:grpSpPr>
            <a:xfrm>
              <a:off x="336550" y="370150"/>
              <a:ext cx="338700" cy="338700"/>
              <a:chOff x="2332825" y="3777425"/>
              <a:chExt cx="338700" cy="338700"/>
            </a:xfrm>
          </p:grpSpPr>
          <p:sp>
            <p:nvSpPr>
              <p:cNvPr id="823" name="Google Shape;823;p34"/>
              <p:cNvSpPr/>
              <p:nvPr/>
            </p:nvSpPr>
            <p:spPr>
              <a:xfrm>
                <a:off x="2332825" y="3777425"/>
                <a:ext cx="338700" cy="338700"/>
              </a:xfrm>
              <a:prstGeom prst="star8">
                <a:avLst>
                  <a:gd name="adj" fmla="val 0"/>
                </a:avLst>
              </a:prstGeom>
              <a:solidFill>
                <a:schemeClr val="dk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  <p:sp>
            <p:nvSpPr>
              <p:cNvPr id="824" name="Google Shape;824;p34"/>
              <p:cNvSpPr/>
              <p:nvPr/>
            </p:nvSpPr>
            <p:spPr>
              <a:xfrm>
                <a:off x="2404825" y="3849425"/>
                <a:ext cx="194700" cy="1947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</p:grpSp>
      </p:grpSp>
      <p:grpSp>
        <p:nvGrpSpPr>
          <p:cNvPr id="825" name="Google Shape;825;p34"/>
          <p:cNvGrpSpPr/>
          <p:nvPr/>
        </p:nvGrpSpPr>
        <p:grpSpPr>
          <a:xfrm>
            <a:off x="5912232" y="258555"/>
            <a:ext cx="2705771" cy="4582047"/>
            <a:chOff x="5912232" y="258555"/>
            <a:chExt cx="2705771" cy="4582047"/>
          </a:xfrm>
        </p:grpSpPr>
        <p:grpSp>
          <p:nvGrpSpPr>
            <p:cNvPr id="826" name="Google Shape;826;p34"/>
            <p:cNvGrpSpPr/>
            <p:nvPr/>
          </p:nvGrpSpPr>
          <p:grpSpPr>
            <a:xfrm rot="-6930690">
              <a:off x="8030887" y="326245"/>
              <a:ext cx="485262" cy="531978"/>
              <a:chOff x="305922" y="1559147"/>
              <a:chExt cx="3270716" cy="3584541"/>
            </a:xfrm>
          </p:grpSpPr>
          <p:sp>
            <p:nvSpPr>
              <p:cNvPr id="827" name="Google Shape;827;p34"/>
              <p:cNvSpPr/>
              <p:nvPr/>
            </p:nvSpPr>
            <p:spPr>
              <a:xfrm>
                <a:off x="1725844" y="3559596"/>
                <a:ext cx="671669" cy="628354"/>
              </a:xfrm>
              <a:custGeom>
                <a:avLst/>
                <a:gdLst/>
                <a:ahLst/>
                <a:cxnLst/>
                <a:rect l="l" t="t" r="r" b="b"/>
                <a:pathLst>
                  <a:path w="671669" h="628354" extrusionOk="0">
                    <a:moveTo>
                      <a:pt x="383070" y="3652"/>
                    </a:moveTo>
                    <a:cubicBezTo>
                      <a:pt x="527032" y="9282"/>
                      <a:pt x="645264" y="99517"/>
                      <a:pt x="669371" y="210944"/>
                    </a:cubicBezTo>
                    <a:cubicBezTo>
                      <a:pt x="687178" y="293280"/>
                      <a:pt x="598119" y="475218"/>
                      <a:pt x="519051" y="528217"/>
                    </a:cubicBezTo>
                    <a:cubicBezTo>
                      <a:pt x="411526" y="600291"/>
                      <a:pt x="309620" y="653583"/>
                      <a:pt x="166093" y="615924"/>
                    </a:cubicBezTo>
                    <a:cubicBezTo>
                      <a:pt x="42031" y="583366"/>
                      <a:pt x="-27822" y="512960"/>
                      <a:pt x="10507" y="388980"/>
                    </a:cubicBezTo>
                    <a:cubicBezTo>
                      <a:pt x="45393" y="276119"/>
                      <a:pt x="93443" y="170910"/>
                      <a:pt x="177542" y="83355"/>
                    </a:cubicBezTo>
                    <a:cubicBezTo>
                      <a:pt x="240002" y="18333"/>
                      <a:pt x="310031" y="-10864"/>
                      <a:pt x="383070" y="365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8" name="Google Shape;828;p34"/>
              <p:cNvSpPr/>
              <p:nvPr/>
            </p:nvSpPr>
            <p:spPr>
              <a:xfrm>
                <a:off x="1390766" y="2778870"/>
                <a:ext cx="568943" cy="642238"/>
              </a:xfrm>
              <a:custGeom>
                <a:avLst/>
                <a:gdLst/>
                <a:ahLst/>
                <a:cxnLst/>
                <a:rect l="l" t="t" r="r" b="b"/>
                <a:pathLst>
                  <a:path w="568943" h="642238" extrusionOk="0">
                    <a:moveTo>
                      <a:pt x="568920" y="245992"/>
                    </a:moveTo>
                    <a:cubicBezTo>
                      <a:pt x="571189" y="437897"/>
                      <a:pt x="403273" y="642415"/>
                      <a:pt x="243596" y="642239"/>
                    </a:cubicBezTo>
                    <a:cubicBezTo>
                      <a:pt x="119229" y="642098"/>
                      <a:pt x="1972" y="483926"/>
                      <a:pt x="9" y="313659"/>
                    </a:cubicBezTo>
                    <a:cubicBezTo>
                      <a:pt x="-1531" y="180123"/>
                      <a:pt x="199343" y="-2685"/>
                      <a:pt x="344633" y="30"/>
                    </a:cubicBezTo>
                    <a:cubicBezTo>
                      <a:pt x="441626" y="1840"/>
                      <a:pt x="567675" y="140077"/>
                      <a:pt x="568932" y="24599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9" name="Google Shape;829;p34"/>
              <p:cNvSpPr/>
              <p:nvPr/>
            </p:nvSpPr>
            <p:spPr>
              <a:xfrm>
                <a:off x="2346129" y="2597046"/>
                <a:ext cx="498658" cy="582522"/>
              </a:xfrm>
              <a:custGeom>
                <a:avLst/>
                <a:gdLst/>
                <a:ahLst/>
                <a:cxnLst/>
                <a:rect l="l" t="t" r="r" b="b"/>
                <a:pathLst>
                  <a:path w="498658" h="582522" extrusionOk="0">
                    <a:moveTo>
                      <a:pt x="498414" y="174707"/>
                    </a:moveTo>
                    <a:cubicBezTo>
                      <a:pt x="504396" y="368964"/>
                      <a:pt x="400187" y="494284"/>
                      <a:pt x="237983" y="571331"/>
                    </a:cubicBezTo>
                    <a:cubicBezTo>
                      <a:pt x="159244" y="608731"/>
                      <a:pt x="86898" y="544743"/>
                      <a:pt x="44185" y="491933"/>
                    </a:cubicBezTo>
                    <a:cubicBezTo>
                      <a:pt x="-56922" y="366942"/>
                      <a:pt x="27518" y="82804"/>
                      <a:pt x="175887" y="11187"/>
                    </a:cubicBezTo>
                    <a:cubicBezTo>
                      <a:pt x="275419" y="-36863"/>
                      <a:pt x="504479" y="79654"/>
                      <a:pt x="498414" y="17471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0" name="Google Shape;830;p34"/>
              <p:cNvSpPr/>
              <p:nvPr/>
            </p:nvSpPr>
            <p:spPr>
              <a:xfrm>
                <a:off x="1748390" y="1559147"/>
                <a:ext cx="419618" cy="392349"/>
              </a:xfrm>
              <a:custGeom>
                <a:avLst/>
                <a:gdLst/>
                <a:ahLst/>
                <a:cxnLst/>
                <a:rect l="l" t="t" r="r" b="b"/>
                <a:pathLst>
                  <a:path w="419618" h="392349" extrusionOk="0">
                    <a:moveTo>
                      <a:pt x="199425" y="392162"/>
                    </a:moveTo>
                    <a:cubicBezTo>
                      <a:pt x="74505" y="395336"/>
                      <a:pt x="16253" y="358440"/>
                      <a:pt x="27584" y="263245"/>
                    </a:cubicBezTo>
                    <a:cubicBezTo>
                      <a:pt x="34836" y="202349"/>
                      <a:pt x="-40824" y="140852"/>
                      <a:pt x="31674" y="83705"/>
                    </a:cubicBezTo>
                    <a:cubicBezTo>
                      <a:pt x="91689" y="36407"/>
                      <a:pt x="153656" y="-512"/>
                      <a:pt x="235169" y="5"/>
                    </a:cubicBezTo>
                    <a:cubicBezTo>
                      <a:pt x="370515" y="852"/>
                      <a:pt x="415474" y="44153"/>
                      <a:pt x="419399" y="189678"/>
                    </a:cubicBezTo>
                    <a:cubicBezTo>
                      <a:pt x="423466" y="340104"/>
                      <a:pt x="371655" y="387790"/>
                      <a:pt x="199425" y="39216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1" name="Google Shape;831;p34"/>
              <p:cNvSpPr/>
              <p:nvPr/>
            </p:nvSpPr>
            <p:spPr>
              <a:xfrm>
                <a:off x="3212145" y="2036056"/>
                <a:ext cx="364493" cy="486183"/>
              </a:xfrm>
              <a:custGeom>
                <a:avLst/>
                <a:gdLst/>
                <a:ahLst/>
                <a:cxnLst/>
                <a:rect l="l" t="t" r="r" b="b"/>
                <a:pathLst>
                  <a:path w="364493" h="486183" extrusionOk="0">
                    <a:moveTo>
                      <a:pt x="363795" y="209641"/>
                    </a:moveTo>
                    <a:cubicBezTo>
                      <a:pt x="354203" y="377075"/>
                      <a:pt x="301910" y="451371"/>
                      <a:pt x="177214" y="480991"/>
                    </a:cubicBezTo>
                    <a:cubicBezTo>
                      <a:pt x="112626" y="496330"/>
                      <a:pt x="67126" y="478135"/>
                      <a:pt x="32970" y="420388"/>
                    </a:cubicBezTo>
                    <a:cubicBezTo>
                      <a:pt x="-22191" y="327121"/>
                      <a:pt x="-7134" y="192844"/>
                      <a:pt x="70629" y="116350"/>
                    </a:cubicBezTo>
                    <a:cubicBezTo>
                      <a:pt x="78257" y="108851"/>
                      <a:pt x="88554" y="103339"/>
                      <a:pt x="94196" y="94676"/>
                    </a:cubicBezTo>
                    <a:cubicBezTo>
                      <a:pt x="131103" y="38034"/>
                      <a:pt x="159277" y="-30056"/>
                      <a:pt x="250464" y="14244"/>
                    </a:cubicBezTo>
                    <a:cubicBezTo>
                      <a:pt x="338877" y="57193"/>
                      <a:pt x="369730" y="105877"/>
                      <a:pt x="363783" y="20965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2" name="Google Shape;832;p34"/>
              <p:cNvSpPr/>
              <p:nvPr/>
            </p:nvSpPr>
            <p:spPr>
              <a:xfrm>
                <a:off x="305922" y="4497378"/>
                <a:ext cx="394688" cy="458284"/>
              </a:xfrm>
              <a:custGeom>
                <a:avLst/>
                <a:gdLst/>
                <a:ahLst/>
                <a:cxnLst/>
                <a:rect l="l" t="t" r="r" b="b"/>
                <a:pathLst>
                  <a:path w="394688" h="458284" extrusionOk="0">
                    <a:moveTo>
                      <a:pt x="394688" y="183594"/>
                    </a:moveTo>
                    <a:cubicBezTo>
                      <a:pt x="392772" y="267458"/>
                      <a:pt x="372180" y="342659"/>
                      <a:pt x="310801" y="400089"/>
                    </a:cubicBezTo>
                    <a:cubicBezTo>
                      <a:pt x="254864" y="452429"/>
                      <a:pt x="186985" y="478663"/>
                      <a:pt x="115580" y="439382"/>
                    </a:cubicBezTo>
                    <a:cubicBezTo>
                      <a:pt x="44493" y="400265"/>
                      <a:pt x="-25619" y="361395"/>
                      <a:pt x="9220" y="249122"/>
                    </a:cubicBezTo>
                    <a:cubicBezTo>
                      <a:pt x="35043" y="165904"/>
                      <a:pt x="71997" y="94758"/>
                      <a:pt x="137290" y="44498"/>
                    </a:cubicBezTo>
                    <a:cubicBezTo>
                      <a:pt x="188102" y="5382"/>
                      <a:pt x="261000" y="-16833"/>
                      <a:pt x="319217" y="15654"/>
                    </a:cubicBezTo>
                    <a:cubicBezTo>
                      <a:pt x="377187" y="48013"/>
                      <a:pt x="380725" y="122873"/>
                      <a:pt x="394676" y="18359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3" name="Google Shape;833;p34"/>
              <p:cNvSpPr/>
              <p:nvPr/>
            </p:nvSpPr>
            <p:spPr>
              <a:xfrm>
                <a:off x="2587050" y="4694210"/>
                <a:ext cx="410806" cy="449478"/>
              </a:xfrm>
              <a:custGeom>
                <a:avLst/>
                <a:gdLst/>
                <a:ahLst/>
                <a:cxnLst/>
                <a:rect l="l" t="t" r="r" b="b"/>
                <a:pathLst>
                  <a:path w="410806" h="449478" extrusionOk="0">
                    <a:moveTo>
                      <a:pt x="0" y="260628"/>
                    </a:moveTo>
                    <a:cubicBezTo>
                      <a:pt x="16996" y="173695"/>
                      <a:pt x="49848" y="80993"/>
                      <a:pt x="145490" y="25550"/>
                    </a:cubicBezTo>
                    <a:cubicBezTo>
                      <a:pt x="204811" y="-8842"/>
                      <a:pt x="264004" y="-15812"/>
                      <a:pt x="304402" y="50974"/>
                    </a:cubicBezTo>
                    <a:cubicBezTo>
                      <a:pt x="337078" y="104983"/>
                      <a:pt x="442628" y="125963"/>
                      <a:pt x="401383" y="210568"/>
                    </a:cubicBezTo>
                    <a:cubicBezTo>
                      <a:pt x="352029" y="311792"/>
                      <a:pt x="299583" y="420257"/>
                      <a:pt x="169374" y="446586"/>
                    </a:cubicBezTo>
                    <a:cubicBezTo>
                      <a:pt x="75601" y="465533"/>
                      <a:pt x="788" y="390026"/>
                      <a:pt x="0" y="26063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34" name="Google Shape;834;p34"/>
            <p:cNvGrpSpPr/>
            <p:nvPr/>
          </p:nvGrpSpPr>
          <p:grpSpPr>
            <a:xfrm rot="2269654">
              <a:off x="6024337" y="4215471"/>
              <a:ext cx="485311" cy="532160"/>
              <a:chOff x="305922" y="1559147"/>
              <a:chExt cx="3270716" cy="3584541"/>
            </a:xfrm>
          </p:grpSpPr>
          <p:sp>
            <p:nvSpPr>
              <p:cNvPr id="835" name="Google Shape;835;p34"/>
              <p:cNvSpPr/>
              <p:nvPr/>
            </p:nvSpPr>
            <p:spPr>
              <a:xfrm>
                <a:off x="1725844" y="3559596"/>
                <a:ext cx="671669" cy="628354"/>
              </a:xfrm>
              <a:custGeom>
                <a:avLst/>
                <a:gdLst/>
                <a:ahLst/>
                <a:cxnLst/>
                <a:rect l="l" t="t" r="r" b="b"/>
                <a:pathLst>
                  <a:path w="671669" h="628354" extrusionOk="0">
                    <a:moveTo>
                      <a:pt x="383070" y="3652"/>
                    </a:moveTo>
                    <a:cubicBezTo>
                      <a:pt x="527032" y="9282"/>
                      <a:pt x="645264" y="99517"/>
                      <a:pt x="669371" y="210944"/>
                    </a:cubicBezTo>
                    <a:cubicBezTo>
                      <a:pt x="687178" y="293280"/>
                      <a:pt x="598119" y="475218"/>
                      <a:pt x="519051" y="528217"/>
                    </a:cubicBezTo>
                    <a:cubicBezTo>
                      <a:pt x="411526" y="600291"/>
                      <a:pt x="309620" y="653583"/>
                      <a:pt x="166093" y="615924"/>
                    </a:cubicBezTo>
                    <a:cubicBezTo>
                      <a:pt x="42031" y="583366"/>
                      <a:pt x="-27822" y="512960"/>
                      <a:pt x="10507" y="388980"/>
                    </a:cubicBezTo>
                    <a:cubicBezTo>
                      <a:pt x="45393" y="276119"/>
                      <a:pt x="93443" y="170910"/>
                      <a:pt x="177542" y="83355"/>
                    </a:cubicBezTo>
                    <a:cubicBezTo>
                      <a:pt x="240002" y="18333"/>
                      <a:pt x="310031" y="-10864"/>
                      <a:pt x="383070" y="365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6" name="Google Shape;836;p34"/>
              <p:cNvSpPr/>
              <p:nvPr/>
            </p:nvSpPr>
            <p:spPr>
              <a:xfrm>
                <a:off x="1390766" y="2778870"/>
                <a:ext cx="568943" cy="642238"/>
              </a:xfrm>
              <a:custGeom>
                <a:avLst/>
                <a:gdLst/>
                <a:ahLst/>
                <a:cxnLst/>
                <a:rect l="l" t="t" r="r" b="b"/>
                <a:pathLst>
                  <a:path w="568943" h="642238" extrusionOk="0">
                    <a:moveTo>
                      <a:pt x="568920" y="245992"/>
                    </a:moveTo>
                    <a:cubicBezTo>
                      <a:pt x="571189" y="437897"/>
                      <a:pt x="403273" y="642415"/>
                      <a:pt x="243596" y="642239"/>
                    </a:cubicBezTo>
                    <a:cubicBezTo>
                      <a:pt x="119229" y="642098"/>
                      <a:pt x="1972" y="483926"/>
                      <a:pt x="9" y="313659"/>
                    </a:cubicBezTo>
                    <a:cubicBezTo>
                      <a:pt x="-1531" y="180123"/>
                      <a:pt x="199343" y="-2685"/>
                      <a:pt x="344633" y="30"/>
                    </a:cubicBezTo>
                    <a:cubicBezTo>
                      <a:pt x="441626" y="1840"/>
                      <a:pt x="567675" y="140077"/>
                      <a:pt x="568932" y="24599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7" name="Google Shape;837;p34"/>
              <p:cNvSpPr/>
              <p:nvPr/>
            </p:nvSpPr>
            <p:spPr>
              <a:xfrm>
                <a:off x="2346129" y="2597046"/>
                <a:ext cx="498658" cy="582522"/>
              </a:xfrm>
              <a:custGeom>
                <a:avLst/>
                <a:gdLst/>
                <a:ahLst/>
                <a:cxnLst/>
                <a:rect l="l" t="t" r="r" b="b"/>
                <a:pathLst>
                  <a:path w="498658" h="582522" extrusionOk="0">
                    <a:moveTo>
                      <a:pt x="498414" y="174707"/>
                    </a:moveTo>
                    <a:cubicBezTo>
                      <a:pt x="504396" y="368964"/>
                      <a:pt x="400187" y="494284"/>
                      <a:pt x="237983" y="571331"/>
                    </a:cubicBezTo>
                    <a:cubicBezTo>
                      <a:pt x="159244" y="608731"/>
                      <a:pt x="86898" y="544743"/>
                      <a:pt x="44185" y="491933"/>
                    </a:cubicBezTo>
                    <a:cubicBezTo>
                      <a:pt x="-56922" y="366942"/>
                      <a:pt x="27518" y="82804"/>
                      <a:pt x="175887" y="11187"/>
                    </a:cubicBezTo>
                    <a:cubicBezTo>
                      <a:pt x="275419" y="-36863"/>
                      <a:pt x="504479" y="79654"/>
                      <a:pt x="498414" y="17471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8" name="Google Shape;838;p34"/>
              <p:cNvSpPr/>
              <p:nvPr/>
            </p:nvSpPr>
            <p:spPr>
              <a:xfrm>
                <a:off x="1748390" y="1559147"/>
                <a:ext cx="419618" cy="392349"/>
              </a:xfrm>
              <a:custGeom>
                <a:avLst/>
                <a:gdLst/>
                <a:ahLst/>
                <a:cxnLst/>
                <a:rect l="l" t="t" r="r" b="b"/>
                <a:pathLst>
                  <a:path w="419618" h="392349" extrusionOk="0">
                    <a:moveTo>
                      <a:pt x="199425" y="392162"/>
                    </a:moveTo>
                    <a:cubicBezTo>
                      <a:pt x="74505" y="395336"/>
                      <a:pt x="16253" y="358440"/>
                      <a:pt x="27584" y="263245"/>
                    </a:cubicBezTo>
                    <a:cubicBezTo>
                      <a:pt x="34836" y="202349"/>
                      <a:pt x="-40824" y="140852"/>
                      <a:pt x="31674" y="83705"/>
                    </a:cubicBezTo>
                    <a:cubicBezTo>
                      <a:pt x="91689" y="36407"/>
                      <a:pt x="153656" y="-512"/>
                      <a:pt x="235169" y="5"/>
                    </a:cubicBezTo>
                    <a:cubicBezTo>
                      <a:pt x="370515" y="852"/>
                      <a:pt x="415474" y="44153"/>
                      <a:pt x="419399" y="189678"/>
                    </a:cubicBezTo>
                    <a:cubicBezTo>
                      <a:pt x="423466" y="340104"/>
                      <a:pt x="371655" y="387790"/>
                      <a:pt x="199425" y="39216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9" name="Google Shape;839;p34"/>
              <p:cNvSpPr/>
              <p:nvPr/>
            </p:nvSpPr>
            <p:spPr>
              <a:xfrm>
                <a:off x="3212145" y="2036056"/>
                <a:ext cx="364493" cy="486183"/>
              </a:xfrm>
              <a:custGeom>
                <a:avLst/>
                <a:gdLst/>
                <a:ahLst/>
                <a:cxnLst/>
                <a:rect l="l" t="t" r="r" b="b"/>
                <a:pathLst>
                  <a:path w="364493" h="486183" extrusionOk="0">
                    <a:moveTo>
                      <a:pt x="363795" y="209641"/>
                    </a:moveTo>
                    <a:cubicBezTo>
                      <a:pt x="354203" y="377075"/>
                      <a:pt x="301910" y="451371"/>
                      <a:pt x="177214" y="480991"/>
                    </a:cubicBezTo>
                    <a:cubicBezTo>
                      <a:pt x="112626" y="496330"/>
                      <a:pt x="67126" y="478135"/>
                      <a:pt x="32970" y="420388"/>
                    </a:cubicBezTo>
                    <a:cubicBezTo>
                      <a:pt x="-22191" y="327121"/>
                      <a:pt x="-7134" y="192844"/>
                      <a:pt x="70629" y="116350"/>
                    </a:cubicBezTo>
                    <a:cubicBezTo>
                      <a:pt x="78257" y="108851"/>
                      <a:pt x="88554" y="103339"/>
                      <a:pt x="94196" y="94676"/>
                    </a:cubicBezTo>
                    <a:cubicBezTo>
                      <a:pt x="131103" y="38034"/>
                      <a:pt x="159277" y="-30056"/>
                      <a:pt x="250464" y="14244"/>
                    </a:cubicBezTo>
                    <a:cubicBezTo>
                      <a:pt x="338877" y="57193"/>
                      <a:pt x="369730" y="105877"/>
                      <a:pt x="363783" y="20965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0" name="Google Shape;840;p34"/>
              <p:cNvSpPr/>
              <p:nvPr/>
            </p:nvSpPr>
            <p:spPr>
              <a:xfrm>
                <a:off x="305922" y="4497378"/>
                <a:ext cx="394688" cy="458284"/>
              </a:xfrm>
              <a:custGeom>
                <a:avLst/>
                <a:gdLst/>
                <a:ahLst/>
                <a:cxnLst/>
                <a:rect l="l" t="t" r="r" b="b"/>
                <a:pathLst>
                  <a:path w="394688" h="458284" extrusionOk="0">
                    <a:moveTo>
                      <a:pt x="394688" y="183594"/>
                    </a:moveTo>
                    <a:cubicBezTo>
                      <a:pt x="392772" y="267458"/>
                      <a:pt x="372180" y="342659"/>
                      <a:pt x="310801" y="400089"/>
                    </a:cubicBezTo>
                    <a:cubicBezTo>
                      <a:pt x="254864" y="452429"/>
                      <a:pt x="186985" y="478663"/>
                      <a:pt x="115580" y="439382"/>
                    </a:cubicBezTo>
                    <a:cubicBezTo>
                      <a:pt x="44493" y="400265"/>
                      <a:pt x="-25619" y="361395"/>
                      <a:pt x="9220" y="249122"/>
                    </a:cubicBezTo>
                    <a:cubicBezTo>
                      <a:pt x="35043" y="165904"/>
                      <a:pt x="71997" y="94758"/>
                      <a:pt x="137290" y="44498"/>
                    </a:cubicBezTo>
                    <a:cubicBezTo>
                      <a:pt x="188102" y="5382"/>
                      <a:pt x="261000" y="-16833"/>
                      <a:pt x="319217" y="15654"/>
                    </a:cubicBezTo>
                    <a:cubicBezTo>
                      <a:pt x="377187" y="48013"/>
                      <a:pt x="380725" y="122873"/>
                      <a:pt x="394676" y="18359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1" name="Google Shape;841;p34"/>
              <p:cNvSpPr/>
              <p:nvPr/>
            </p:nvSpPr>
            <p:spPr>
              <a:xfrm>
                <a:off x="2587050" y="4694210"/>
                <a:ext cx="410806" cy="449478"/>
              </a:xfrm>
              <a:custGeom>
                <a:avLst/>
                <a:gdLst/>
                <a:ahLst/>
                <a:cxnLst/>
                <a:rect l="l" t="t" r="r" b="b"/>
                <a:pathLst>
                  <a:path w="410806" h="449478" extrusionOk="0">
                    <a:moveTo>
                      <a:pt x="0" y="260628"/>
                    </a:moveTo>
                    <a:cubicBezTo>
                      <a:pt x="16996" y="173695"/>
                      <a:pt x="49848" y="80993"/>
                      <a:pt x="145490" y="25550"/>
                    </a:cubicBezTo>
                    <a:cubicBezTo>
                      <a:pt x="204811" y="-8842"/>
                      <a:pt x="264004" y="-15812"/>
                      <a:pt x="304402" y="50974"/>
                    </a:cubicBezTo>
                    <a:cubicBezTo>
                      <a:pt x="337078" y="104983"/>
                      <a:pt x="442628" y="125963"/>
                      <a:pt x="401383" y="210568"/>
                    </a:cubicBezTo>
                    <a:cubicBezTo>
                      <a:pt x="352029" y="311792"/>
                      <a:pt x="299583" y="420257"/>
                      <a:pt x="169374" y="446586"/>
                    </a:cubicBezTo>
                    <a:cubicBezTo>
                      <a:pt x="75601" y="465533"/>
                      <a:pt x="788" y="390026"/>
                      <a:pt x="0" y="26063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8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3" name="Google Shape;843;p35"/>
          <p:cNvGrpSpPr/>
          <p:nvPr/>
        </p:nvGrpSpPr>
        <p:grpSpPr>
          <a:xfrm>
            <a:off x="2183657" y="273521"/>
            <a:ext cx="6817251" cy="4869981"/>
            <a:chOff x="2183657" y="273521"/>
            <a:chExt cx="6817251" cy="4869981"/>
          </a:xfrm>
        </p:grpSpPr>
        <p:grpSp>
          <p:nvGrpSpPr>
            <p:cNvPr id="844" name="Google Shape;844;p35"/>
            <p:cNvGrpSpPr/>
            <p:nvPr/>
          </p:nvGrpSpPr>
          <p:grpSpPr>
            <a:xfrm rot="2269654">
              <a:off x="2295762" y="4518371"/>
              <a:ext cx="485311" cy="532160"/>
              <a:chOff x="305922" y="1559147"/>
              <a:chExt cx="3270716" cy="3584541"/>
            </a:xfrm>
          </p:grpSpPr>
          <p:sp>
            <p:nvSpPr>
              <p:cNvPr id="845" name="Google Shape;845;p35"/>
              <p:cNvSpPr/>
              <p:nvPr/>
            </p:nvSpPr>
            <p:spPr>
              <a:xfrm>
                <a:off x="1725844" y="3559596"/>
                <a:ext cx="671669" cy="628354"/>
              </a:xfrm>
              <a:custGeom>
                <a:avLst/>
                <a:gdLst/>
                <a:ahLst/>
                <a:cxnLst/>
                <a:rect l="l" t="t" r="r" b="b"/>
                <a:pathLst>
                  <a:path w="671669" h="628354" extrusionOk="0">
                    <a:moveTo>
                      <a:pt x="383070" y="3652"/>
                    </a:moveTo>
                    <a:cubicBezTo>
                      <a:pt x="527032" y="9282"/>
                      <a:pt x="645264" y="99517"/>
                      <a:pt x="669371" y="210944"/>
                    </a:cubicBezTo>
                    <a:cubicBezTo>
                      <a:pt x="687178" y="293280"/>
                      <a:pt x="598119" y="475218"/>
                      <a:pt x="519051" y="528217"/>
                    </a:cubicBezTo>
                    <a:cubicBezTo>
                      <a:pt x="411526" y="600291"/>
                      <a:pt x="309620" y="653583"/>
                      <a:pt x="166093" y="615924"/>
                    </a:cubicBezTo>
                    <a:cubicBezTo>
                      <a:pt x="42031" y="583366"/>
                      <a:pt x="-27822" y="512960"/>
                      <a:pt x="10507" y="388980"/>
                    </a:cubicBezTo>
                    <a:cubicBezTo>
                      <a:pt x="45393" y="276119"/>
                      <a:pt x="93443" y="170910"/>
                      <a:pt x="177542" y="83355"/>
                    </a:cubicBezTo>
                    <a:cubicBezTo>
                      <a:pt x="240002" y="18333"/>
                      <a:pt x="310031" y="-10864"/>
                      <a:pt x="383070" y="365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6" name="Google Shape;846;p35"/>
              <p:cNvSpPr/>
              <p:nvPr/>
            </p:nvSpPr>
            <p:spPr>
              <a:xfrm>
                <a:off x="1390766" y="2778870"/>
                <a:ext cx="568943" cy="642238"/>
              </a:xfrm>
              <a:custGeom>
                <a:avLst/>
                <a:gdLst/>
                <a:ahLst/>
                <a:cxnLst/>
                <a:rect l="l" t="t" r="r" b="b"/>
                <a:pathLst>
                  <a:path w="568943" h="642238" extrusionOk="0">
                    <a:moveTo>
                      <a:pt x="568920" y="245992"/>
                    </a:moveTo>
                    <a:cubicBezTo>
                      <a:pt x="571189" y="437897"/>
                      <a:pt x="403273" y="642415"/>
                      <a:pt x="243596" y="642239"/>
                    </a:cubicBezTo>
                    <a:cubicBezTo>
                      <a:pt x="119229" y="642098"/>
                      <a:pt x="1972" y="483926"/>
                      <a:pt x="9" y="313659"/>
                    </a:cubicBezTo>
                    <a:cubicBezTo>
                      <a:pt x="-1531" y="180123"/>
                      <a:pt x="199343" y="-2685"/>
                      <a:pt x="344633" y="30"/>
                    </a:cubicBezTo>
                    <a:cubicBezTo>
                      <a:pt x="441626" y="1840"/>
                      <a:pt x="567675" y="140077"/>
                      <a:pt x="568932" y="24599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7" name="Google Shape;847;p35"/>
              <p:cNvSpPr/>
              <p:nvPr/>
            </p:nvSpPr>
            <p:spPr>
              <a:xfrm>
                <a:off x="2346129" y="2597046"/>
                <a:ext cx="498658" cy="582522"/>
              </a:xfrm>
              <a:custGeom>
                <a:avLst/>
                <a:gdLst/>
                <a:ahLst/>
                <a:cxnLst/>
                <a:rect l="l" t="t" r="r" b="b"/>
                <a:pathLst>
                  <a:path w="498658" h="582522" extrusionOk="0">
                    <a:moveTo>
                      <a:pt x="498414" y="174707"/>
                    </a:moveTo>
                    <a:cubicBezTo>
                      <a:pt x="504396" y="368964"/>
                      <a:pt x="400187" y="494284"/>
                      <a:pt x="237983" y="571331"/>
                    </a:cubicBezTo>
                    <a:cubicBezTo>
                      <a:pt x="159244" y="608731"/>
                      <a:pt x="86898" y="544743"/>
                      <a:pt x="44185" y="491933"/>
                    </a:cubicBezTo>
                    <a:cubicBezTo>
                      <a:pt x="-56922" y="366942"/>
                      <a:pt x="27518" y="82804"/>
                      <a:pt x="175887" y="11187"/>
                    </a:cubicBezTo>
                    <a:cubicBezTo>
                      <a:pt x="275419" y="-36863"/>
                      <a:pt x="504479" y="79654"/>
                      <a:pt x="498414" y="17471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8" name="Google Shape;848;p35"/>
              <p:cNvSpPr/>
              <p:nvPr/>
            </p:nvSpPr>
            <p:spPr>
              <a:xfrm>
                <a:off x="1748390" y="1559147"/>
                <a:ext cx="419618" cy="392349"/>
              </a:xfrm>
              <a:custGeom>
                <a:avLst/>
                <a:gdLst/>
                <a:ahLst/>
                <a:cxnLst/>
                <a:rect l="l" t="t" r="r" b="b"/>
                <a:pathLst>
                  <a:path w="419618" h="392349" extrusionOk="0">
                    <a:moveTo>
                      <a:pt x="199425" y="392162"/>
                    </a:moveTo>
                    <a:cubicBezTo>
                      <a:pt x="74505" y="395336"/>
                      <a:pt x="16253" y="358440"/>
                      <a:pt x="27584" y="263245"/>
                    </a:cubicBezTo>
                    <a:cubicBezTo>
                      <a:pt x="34836" y="202349"/>
                      <a:pt x="-40824" y="140852"/>
                      <a:pt x="31674" y="83705"/>
                    </a:cubicBezTo>
                    <a:cubicBezTo>
                      <a:pt x="91689" y="36407"/>
                      <a:pt x="153656" y="-512"/>
                      <a:pt x="235169" y="5"/>
                    </a:cubicBezTo>
                    <a:cubicBezTo>
                      <a:pt x="370515" y="852"/>
                      <a:pt x="415474" y="44153"/>
                      <a:pt x="419399" y="189678"/>
                    </a:cubicBezTo>
                    <a:cubicBezTo>
                      <a:pt x="423466" y="340104"/>
                      <a:pt x="371655" y="387790"/>
                      <a:pt x="199425" y="39216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9" name="Google Shape;849;p35"/>
              <p:cNvSpPr/>
              <p:nvPr/>
            </p:nvSpPr>
            <p:spPr>
              <a:xfrm>
                <a:off x="3212145" y="2036056"/>
                <a:ext cx="364493" cy="486183"/>
              </a:xfrm>
              <a:custGeom>
                <a:avLst/>
                <a:gdLst/>
                <a:ahLst/>
                <a:cxnLst/>
                <a:rect l="l" t="t" r="r" b="b"/>
                <a:pathLst>
                  <a:path w="364493" h="486183" extrusionOk="0">
                    <a:moveTo>
                      <a:pt x="363795" y="209641"/>
                    </a:moveTo>
                    <a:cubicBezTo>
                      <a:pt x="354203" y="377075"/>
                      <a:pt x="301910" y="451371"/>
                      <a:pt x="177214" y="480991"/>
                    </a:cubicBezTo>
                    <a:cubicBezTo>
                      <a:pt x="112626" y="496330"/>
                      <a:pt x="67126" y="478135"/>
                      <a:pt x="32970" y="420388"/>
                    </a:cubicBezTo>
                    <a:cubicBezTo>
                      <a:pt x="-22191" y="327121"/>
                      <a:pt x="-7134" y="192844"/>
                      <a:pt x="70629" y="116350"/>
                    </a:cubicBezTo>
                    <a:cubicBezTo>
                      <a:pt x="78257" y="108851"/>
                      <a:pt x="88554" y="103339"/>
                      <a:pt x="94196" y="94676"/>
                    </a:cubicBezTo>
                    <a:cubicBezTo>
                      <a:pt x="131103" y="38034"/>
                      <a:pt x="159277" y="-30056"/>
                      <a:pt x="250464" y="14244"/>
                    </a:cubicBezTo>
                    <a:cubicBezTo>
                      <a:pt x="338877" y="57193"/>
                      <a:pt x="369730" y="105877"/>
                      <a:pt x="363783" y="20965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0" name="Google Shape;850;p35"/>
              <p:cNvSpPr/>
              <p:nvPr/>
            </p:nvSpPr>
            <p:spPr>
              <a:xfrm>
                <a:off x="305922" y="4497378"/>
                <a:ext cx="394688" cy="458284"/>
              </a:xfrm>
              <a:custGeom>
                <a:avLst/>
                <a:gdLst/>
                <a:ahLst/>
                <a:cxnLst/>
                <a:rect l="l" t="t" r="r" b="b"/>
                <a:pathLst>
                  <a:path w="394688" h="458284" extrusionOk="0">
                    <a:moveTo>
                      <a:pt x="394688" y="183594"/>
                    </a:moveTo>
                    <a:cubicBezTo>
                      <a:pt x="392772" y="267458"/>
                      <a:pt x="372180" y="342659"/>
                      <a:pt x="310801" y="400089"/>
                    </a:cubicBezTo>
                    <a:cubicBezTo>
                      <a:pt x="254864" y="452429"/>
                      <a:pt x="186985" y="478663"/>
                      <a:pt x="115580" y="439382"/>
                    </a:cubicBezTo>
                    <a:cubicBezTo>
                      <a:pt x="44493" y="400265"/>
                      <a:pt x="-25619" y="361395"/>
                      <a:pt x="9220" y="249122"/>
                    </a:cubicBezTo>
                    <a:cubicBezTo>
                      <a:pt x="35043" y="165904"/>
                      <a:pt x="71997" y="94758"/>
                      <a:pt x="137290" y="44498"/>
                    </a:cubicBezTo>
                    <a:cubicBezTo>
                      <a:pt x="188102" y="5382"/>
                      <a:pt x="261000" y="-16833"/>
                      <a:pt x="319217" y="15654"/>
                    </a:cubicBezTo>
                    <a:cubicBezTo>
                      <a:pt x="377187" y="48013"/>
                      <a:pt x="380725" y="122873"/>
                      <a:pt x="394676" y="18359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1" name="Google Shape;851;p35"/>
              <p:cNvSpPr/>
              <p:nvPr/>
            </p:nvSpPr>
            <p:spPr>
              <a:xfrm>
                <a:off x="2587050" y="4694210"/>
                <a:ext cx="410806" cy="449478"/>
              </a:xfrm>
              <a:custGeom>
                <a:avLst/>
                <a:gdLst/>
                <a:ahLst/>
                <a:cxnLst/>
                <a:rect l="l" t="t" r="r" b="b"/>
                <a:pathLst>
                  <a:path w="410806" h="449478" extrusionOk="0">
                    <a:moveTo>
                      <a:pt x="0" y="260628"/>
                    </a:moveTo>
                    <a:cubicBezTo>
                      <a:pt x="16996" y="173695"/>
                      <a:pt x="49848" y="80993"/>
                      <a:pt x="145490" y="25550"/>
                    </a:cubicBezTo>
                    <a:cubicBezTo>
                      <a:pt x="204811" y="-8842"/>
                      <a:pt x="264004" y="-15812"/>
                      <a:pt x="304402" y="50974"/>
                    </a:cubicBezTo>
                    <a:cubicBezTo>
                      <a:pt x="337078" y="104983"/>
                      <a:pt x="442628" y="125963"/>
                      <a:pt x="401383" y="210568"/>
                    </a:cubicBezTo>
                    <a:cubicBezTo>
                      <a:pt x="352029" y="311792"/>
                      <a:pt x="299583" y="420257"/>
                      <a:pt x="169374" y="446586"/>
                    </a:cubicBezTo>
                    <a:cubicBezTo>
                      <a:pt x="75601" y="465533"/>
                      <a:pt x="788" y="390026"/>
                      <a:pt x="0" y="26063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52" name="Google Shape;852;p35"/>
            <p:cNvGrpSpPr/>
            <p:nvPr/>
          </p:nvGrpSpPr>
          <p:grpSpPr>
            <a:xfrm>
              <a:off x="8515534" y="273521"/>
              <a:ext cx="485374" cy="531946"/>
              <a:chOff x="305922" y="1559147"/>
              <a:chExt cx="3270716" cy="3584541"/>
            </a:xfrm>
          </p:grpSpPr>
          <p:sp>
            <p:nvSpPr>
              <p:cNvPr id="853" name="Google Shape;853;p35"/>
              <p:cNvSpPr/>
              <p:nvPr/>
            </p:nvSpPr>
            <p:spPr>
              <a:xfrm>
                <a:off x="1725844" y="3559596"/>
                <a:ext cx="671669" cy="628354"/>
              </a:xfrm>
              <a:custGeom>
                <a:avLst/>
                <a:gdLst/>
                <a:ahLst/>
                <a:cxnLst/>
                <a:rect l="l" t="t" r="r" b="b"/>
                <a:pathLst>
                  <a:path w="671669" h="628354" extrusionOk="0">
                    <a:moveTo>
                      <a:pt x="383070" y="3652"/>
                    </a:moveTo>
                    <a:cubicBezTo>
                      <a:pt x="527032" y="9282"/>
                      <a:pt x="645264" y="99517"/>
                      <a:pt x="669371" y="210944"/>
                    </a:cubicBezTo>
                    <a:cubicBezTo>
                      <a:pt x="687178" y="293280"/>
                      <a:pt x="598119" y="475218"/>
                      <a:pt x="519051" y="528217"/>
                    </a:cubicBezTo>
                    <a:cubicBezTo>
                      <a:pt x="411526" y="600291"/>
                      <a:pt x="309620" y="653583"/>
                      <a:pt x="166093" y="615924"/>
                    </a:cubicBezTo>
                    <a:cubicBezTo>
                      <a:pt x="42031" y="583366"/>
                      <a:pt x="-27822" y="512960"/>
                      <a:pt x="10507" y="388980"/>
                    </a:cubicBezTo>
                    <a:cubicBezTo>
                      <a:pt x="45393" y="276119"/>
                      <a:pt x="93443" y="170910"/>
                      <a:pt x="177542" y="83355"/>
                    </a:cubicBezTo>
                    <a:cubicBezTo>
                      <a:pt x="240002" y="18333"/>
                      <a:pt x="310031" y="-10864"/>
                      <a:pt x="383070" y="365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4" name="Google Shape;854;p35"/>
              <p:cNvSpPr/>
              <p:nvPr/>
            </p:nvSpPr>
            <p:spPr>
              <a:xfrm>
                <a:off x="1390766" y="2778870"/>
                <a:ext cx="568943" cy="642238"/>
              </a:xfrm>
              <a:custGeom>
                <a:avLst/>
                <a:gdLst/>
                <a:ahLst/>
                <a:cxnLst/>
                <a:rect l="l" t="t" r="r" b="b"/>
                <a:pathLst>
                  <a:path w="568943" h="642238" extrusionOk="0">
                    <a:moveTo>
                      <a:pt x="568920" y="245992"/>
                    </a:moveTo>
                    <a:cubicBezTo>
                      <a:pt x="571189" y="437897"/>
                      <a:pt x="403273" y="642415"/>
                      <a:pt x="243596" y="642239"/>
                    </a:cubicBezTo>
                    <a:cubicBezTo>
                      <a:pt x="119229" y="642098"/>
                      <a:pt x="1972" y="483926"/>
                      <a:pt x="9" y="313659"/>
                    </a:cubicBezTo>
                    <a:cubicBezTo>
                      <a:pt x="-1531" y="180123"/>
                      <a:pt x="199343" y="-2685"/>
                      <a:pt x="344633" y="30"/>
                    </a:cubicBezTo>
                    <a:cubicBezTo>
                      <a:pt x="441626" y="1840"/>
                      <a:pt x="567675" y="140077"/>
                      <a:pt x="568932" y="24599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5" name="Google Shape;855;p35"/>
              <p:cNvSpPr/>
              <p:nvPr/>
            </p:nvSpPr>
            <p:spPr>
              <a:xfrm>
                <a:off x="305922" y="4497378"/>
                <a:ext cx="394688" cy="458284"/>
              </a:xfrm>
              <a:custGeom>
                <a:avLst/>
                <a:gdLst/>
                <a:ahLst/>
                <a:cxnLst/>
                <a:rect l="l" t="t" r="r" b="b"/>
                <a:pathLst>
                  <a:path w="394688" h="458284" extrusionOk="0">
                    <a:moveTo>
                      <a:pt x="394688" y="183594"/>
                    </a:moveTo>
                    <a:cubicBezTo>
                      <a:pt x="392772" y="267458"/>
                      <a:pt x="372180" y="342659"/>
                      <a:pt x="310801" y="400089"/>
                    </a:cubicBezTo>
                    <a:cubicBezTo>
                      <a:pt x="254864" y="452429"/>
                      <a:pt x="186985" y="478663"/>
                      <a:pt x="115580" y="439382"/>
                    </a:cubicBezTo>
                    <a:cubicBezTo>
                      <a:pt x="44493" y="400265"/>
                      <a:pt x="-25619" y="361395"/>
                      <a:pt x="9220" y="249122"/>
                    </a:cubicBezTo>
                    <a:cubicBezTo>
                      <a:pt x="35043" y="165904"/>
                      <a:pt x="71997" y="94758"/>
                      <a:pt x="137290" y="44498"/>
                    </a:cubicBezTo>
                    <a:cubicBezTo>
                      <a:pt x="188102" y="5382"/>
                      <a:pt x="261000" y="-16833"/>
                      <a:pt x="319217" y="15654"/>
                    </a:cubicBezTo>
                    <a:cubicBezTo>
                      <a:pt x="377187" y="48013"/>
                      <a:pt x="380725" y="122873"/>
                      <a:pt x="394676" y="18359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6" name="Google Shape;856;p35"/>
              <p:cNvSpPr/>
              <p:nvPr/>
            </p:nvSpPr>
            <p:spPr>
              <a:xfrm>
                <a:off x="2587050" y="4694210"/>
                <a:ext cx="410806" cy="449478"/>
              </a:xfrm>
              <a:custGeom>
                <a:avLst/>
                <a:gdLst/>
                <a:ahLst/>
                <a:cxnLst/>
                <a:rect l="l" t="t" r="r" b="b"/>
                <a:pathLst>
                  <a:path w="410806" h="449478" extrusionOk="0">
                    <a:moveTo>
                      <a:pt x="0" y="260628"/>
                    </a:moveTo>
                    <a:cubicBezTo>
                      <a:pt x="16996" y="173695"/>
                      <a:pt x="49848" y="80993"/>
                      <a:pt x="145490" y="25550"/>
                    </a:cubicBezTo>
                    <a:cubicBezTo>
                      <a:pt x="204811" y="-8842"/>
                      <a:pt x="264004" y="-15812"/>
                      <a:pt x="304402" y="50974"/>
                    </a:cubicBezTo>
                    <a:cubicBezTo>
                      <a:pt x="337078" y="104983"/>
                      <a:pt x="442628" y="125963"/>
                      <a:pt x="401383" y="210568"/>
                    </a:cubicBezTo>
                    <a:cubicBezTo>
                      <a:pt x="352029" y="311792"/>
                      <a:pt x="299583" y="420257"/>
                      <a:pt x="169374" y="446586"/>
                    </a:cubicBezTo>
                    <a:cubicBezTo>
                      <a:pt x="75601" y="465533"/>
                      <a:pt x="788" y="390026"/>
                      <a:pt x="0" y="26063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7" name="Google Shape;857;p35"/>
              <p:cNvSpPr/>
              <p:nvPr/>
            </p:nvSpPr>
            <p:spPr>
              <a:xfrm>
                <a:off x="2346129" y="2597046"/>
                <a:ext cx="498658" cy="582522"/>
              </a:xfrm>
              <a:custGeom>
                <a:avLst/>
                <a:gdLst/>
                <a:ahLst/>
                <a:cxnLst/>
                <a:rect l="l" t="t" r="r" b="b"/>
                <a:pathLst>
                  <a:path w="498658" h="582522" extrusionOk="0">
                    <a:moveTo>
                      <a:pt x="498414" y="174707"/>
                    </a:moveTo>
                    <a:cubicBezTo>
                      <a:pt x="504396" y="368964"/>
                      <a:pt x="400187" y="494284"/>
                      <a:pt x="237983" y="571331"/>
                    </a:cubicBezTo>
                    <a:cubicBezTo>
                      <a:pt x="159244" y="608731"/>
                      <a:pt x="86898" y="544743"/>
                      <a:pt x="44185" y="491933"/>
                    </a:cubicBezTo>
                    <a:cubicBezTo>
                      <a:pt x="-56922" y="366942"/>
                      <a:pt x="27518" y="82804"/>
                      <a:pt x="175887" y="11187"/>
                    </a:cubicBezTo>
                    <a:cubicBezTo>
                      <a:pt x="275419" y="-36863"/>
                      <a:pt x="504479" y="79654"/>
                      <a:pt x="498414" y="17471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8" name="Google Shape;858;p35"/>
              <p:cNvSpPr/>
              <p:nvPr/>
            </p:nvSpPr>
            <p:spPr>
              <a:xfrm>
                <a:off x="3212145" y="2036056"/>
                <a:ext cx="364493" cy="486183"/>
              </a:xfrm>
              <a:custGeom>
                <a:avLst/>
                <a:gdLst/>
                <a:ahLst/>
                <a:cxnLst/>
                <a:rect l="l" t="t" r="r" b="b"/>
                <a:pathLst>
                  <a:path w="364493" h="486183" extrusionOk="0">
                    <a:moveTo>
                      <a:pt x="363795" y="209641"/>
                    </a:moveTo>
                    <a:cubicBezTo>
                      <a:pt x="354203" y="377075"/>
                      <a:pt x="301910" y="451371"/>
                      <a:pt x="177214" y="480991"/>
                    </a:cubicBezTo>
                    <a:cubicBezTo>
                      <a:pt x="112626" y="496330"/>
                      <a:pt x="67126" y="478135"/>
                      <a:pt x="32970" y="420388"/>
                    </a:cubicBezTo>
                    <a:cubicBezTo>
                      <a:pt x="-22191" y="327121"/>
                      <a:pt x="-7134" y="192844"/>
                      <a:pt x="70629" y="116350"/>
                    </a:cubicBezTo>
                    <a:cubicBezTo>
                      <a:pt x="78257" y="108851"/>
                      <a:pt x="88554" y="103339"/>
                      <a:pt x="94196" y="94676"/>
                    </a:cubicBezTo>
                    <a:cubicBezTo>
                      <a:pt x="131103" y="38034"/>
                      <a:pt x="159277" y="-30056"/>
                      <a:pt x="250464" y="14244"/>
                    </a:cubicBezTo>
                    <a:cubicBezTo>
                      <a:pt x="338877" y="57193"/>
                      <a:pt x="369730" y="105877"/>
                      <a:pt x="363783" y="20965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9" name="Google Shape;859;p35"/>
              <p:cNvSpPr/>
              <p:nvPr/>
            </p:nvSpPr>
            <p:spPr>
              <a:xfrm>
                <a:off x="1748390" y="1559147"/>
                <a:ext cx="419618" cy="392349"/>
              </a:xfrm>
              <a:custGeom>
                <a:avLst/>
                <a:gdLst/>
                <a:ahLst/>
                <a:cxnLst/>
                <a:rect l="l" t="t" r="r" b="b"/>
                <a:pathLst>
                  <a:path w="419618" h="392349" extrusionOk="0">
                    <a:moveTo>
                      <a:pt x="199425" y="392162"/>
                    </a:moveTo>
                    <a:cubicBezTo>
                      <a:pt x="74505" y="395336"/>
                      <a:pt x="16253" y="358440"/>
                      <a:pt x="27584" y="263245"/>
                    </a:cubicBezTo>
                    <a:cubicBezTo>
                      <a:pt x="34836" y="202349"/>
                      <a:pt x="-40824" y="140852"/>
                      <a:pt x="31674" y="83705"/>
                    </a:cubicBezTo>
                    <a:cubicBezTo>
                      <a:pt x="91689" y="36407"/>
                      <a:pt x="153656" y="-512"/>
                      <a:pt x="235169" y="5"/>
                    </a:cubicBezTo>
                    <a:cubicBezTo>
                      <a:pt x="370515" y="852"/>
                      <a:pt x="415474" y="44153"/>
                      <a:pt x="419399" y="189678"/>
                    </a:cubicBezTo>
                    <a:cubicBezTo>
                      <a:pt x="423466" y="340104"/>
                      <a:pt x="371655" y="387790"/>
                      <a:pt x="199425" y="39216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60" name="Google Shape;860;p35"/>
          <p:cNvGrpSpPr/>
          <p:nvPr/>
        </p:nvGrpSpPr>
        <p:grpSpPr>
          <a:xfrm>
            <a:off x="381300" y="581550"/>
            <a:ext cx="6607300" cy="4191800"/>
            <a:chOff x="381300" y="581550"/>
            <a:chExt cx="6607300" cy="4191800"/>
          </a:xfrm>
        </p:grpSpPr>
        <p:grpSp>
          <p:nvGrpSpPr>
            <p:cNvPr id="861" name="Google Shape;861;p35"/>
            <p:cNvGrpSpPr/>
            <p:nvPr/>
          </p:nvGrpSpPr>
          <p:grpSpPr>
            <a:xfrm>
              <a:off x="381300" y="581550"/>
              <a:ext cx="338700" cy="338700"/>
              <a:chOff x="2332825" y="3777425"/>
              <a:chExt cx="338700" cy="338700"/>
            </a:xfrm>
          </p:grpSpPr>
          <p:sp>
            <p:nvSpPr>
              <p:cNvPr id="862" name="Google Shape;862;p35"/>
              <p:cNvSpPr/>
              <p:nvPr/>
            </p:nvSpPr>
            <p:spPr>
              <a:xfrm>
                <a:off x="2332825" y="3777425"/>
                <a:ext cx="338700" cy="338700"/>
              </a:xfrm>
              <a:prstGeom prst="star8">
                <a:avLst>
                  <a:gd name="adj" fmla="val 0"/>
                </a:avLst>
              </a:prstGeom>
              <a:solidFill>
                <a:schemeClr val="dk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  <p:sp>
            <p:nvSpPr>
              <p:cNvPr id="863" name="Google Shape;863;p35"/>
              <p:cNvSpPr/>
              <p:nvPr/>
            </p:nvSpPr>
            <p:spPr>
              <a:xfrm>
                <a:off x="2404825" y="3849425"/>
                <a:ext cx="194700" cy="1947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</p:grpSp>
        <p:grpSp>
          <p:nvGrpSpPr>
            <p:cNvPr id="864" name="Google Shape;864;p35"/>
            <p:cNvGrpSpPr/>
            <p:nvPr/>
          </p:nvGrpSpPr>
          <p:grpSpPr>
            <a:xfrm>
              <a:off x="6649900" y="4434650"/>
              <a:ext cx="338700" cy="338700"/>
              <a:chOff x="2332825" y="3777425"/>
              <a:chExt cx="338700" cy="338700"/>
            </a:xfrm>
          </p:grpSpPr>
          <p:sp>
            <p:nvSpPr>
              <p:cNvPr id="865" name="Google Shape;865;p35"/>
              <p:cNvSpPr/>
              <p:nvPr/>
            </p:nvSpPr>
            <p:spPr>
              <a:xfrm>
                <a:off x="2332825" y="3777425"/>
                <a:ext cx="338700" cy="338700"/>
              </a:xfrm>
              <a:prstGeom prst="star8">
                <a:avLst>
                  <a:gd name="adj" fmla="val 0"/>
                </a:avLst>
              </a:prstGeom>
              <a:solidFill>
                <a:schemeClr val="dk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  <p:sp>
            <p:nvSpPr>
              <p:cNvPr id="866" name="Google Shape;866;p35"/>
              <p:cNvSpPr/>
              <p:nvPr/>
            </p:nvSpPr>
            <p:spPr>
              <a:xfrm>
                <a:off x="2404825" y="3849425"/>
                <a:ext cx="194700" cy="1947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</p:grpSp>
      </p:grpSp>
      <p:sp>
        <p:nvSpPr>
          <p:cNvPr id="867" name="Google Shape;867;p35"/>
          <p:cNvSpPr/>
          <p:nvPr/>
        </p:nvSpPr>
        <p:spPr>
          <a:xfrm>
            <a:off x="-8550" y="-7525"/>
            <a:ext cx="9165300" cy="5158500"/>
          </a:xfrm>
          <a:prstGeom prst="frame">
            <a:avLst>
              <a:gd name="adj1" fmla="val 4149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Inter"/>
              <a:ea typeface="Inter"/>
              <a:cs typeface="Inter"/>
              <a:sym typeface="Inter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"/>
          <p:cNvSpPr txBox="1">
            <a:spLocks noGrp="1"/>
          </p:cNvSpPr>
          <p:nvPr>
            <p:ph type="title"/>
          </p:nvPr>
        </p:nvSpPr>
        <p:spPr>
          <a:xfrm>
            <a:off x="716614" y="2815450"/>
            <a:ext cx="3265200" cy="1162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title" idx="2" hasCustomPrompt="1"/>
          </p:nvPr>
        </p:nvSpPr>
        <p:spPr>
          <a:xfrm>
            <a:off x="716614" y="1973662"/>
            <a:ext cx="1634700" cy="841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1" name="Google Shape;41;p3"/>
          <p:cNvSpPr txBox="1">
            <a:spLocks noGrp="1"/>
          </p:cNvSpPr>
          <p:nvPr>
            <p:ph type="subTitle" idx="1"/>
          </p:nvPr>
        </p:nvSpPr>
        <p:spPr>
          <a:xfrm>
            <a:off x="716614" y="3942200"/>
            <a:ext cx="2778900" cy="66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"/>
          <p:cNvSpPr/>
          <p:nvPr/>
        </p:nvSpPr>
        <p:spPr>
          <a:xfrm>
            <a:off x="-8550" y="-7525"/>
            <a:ext cx="9165300" cy="5158500"/>
          </a:xfrm>
          <a:prstGeom prst="frame">
            <a:avLst>
              <a:gd name="adj1" fmla="val 4149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43" name="Google Shape;43;p3"/>
          <p:cNvSpPr>
            <a:spLocks noGrp="1"/>
          </p:cNvSpPr>
          <p:nvPr>
            <p:ph type="pic" idx="3"/>
          </p:nvPr>
        </p:nvSpPr>
        <p:spPr>
          <a:xfrm flipH="1">
            <a:off x="5757400" y="1708475"/>
            <a:ext cx="2852100" cy="2851500"/>
          </a:xfrm>
          <a:prstGeom prst="ellipse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4" name="Google Shape;44;p3"/>
          <p:cNvSpPr>
            <a:spLocks noGrp="1"/>
          </p:cNvSpPr>
          <p:nvPr>
            <p:ph type="pic" idx="4"/>
          </p:nvPr>
        </p:nvSpPr>
        <p:spPr>
          <a:xfrm>
            <a:off x="3892600" y="451005"/>
            <a:ext cx="2148900" cy="2148900"/>
          </a:xfrm>
          <a:prstGeom prst="ellipse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sp>
      <p:grpSp>
        <p:nvGrpSpPr>
          <p:cNvPr id="45" name="Google Shape;45;p3"/>
          <p:cNvGrpSpPr/>
          <p:nvPr/>
        </p:nvGrpSpPr>
        <p:grpSpPr>
          <a:xfrm>
            <a:off x="3892590" y="539505"/>
            <a:ext cx="4585338" cy="4630380"/>
            <a:chOff x="3892590" y="539505"/>
            <a:chExt cx="4585338" cy="4630380"/>
          </a:xfrm>
        </p:grpSpPr>
        <p:grpSp>
          <p:nvGrpSpPr>
            <p:cNvPr id="46" name="Google Shape;46;p3"/>
            <p:cNvGrpSpPr/>
            <p:nvPr/>
          </p:nvGrpSpPr>
          <p:grpSpPr>
            <a:xfrm rot="-6930690">
              <a:off x="7890812" y="607195"/>
              <a:ext cx="485262" cy="531978"/>
              <a:chOff x="305922" y="1559147"/>
              <a:chExt cx="3270716" cy="3584541"/>
            </a:xfrm>
          </p:grpSpPr>
          <p:sp>
            <p:nvSpPr>
              <p:cNvPr id="47" name="Google Shape;47;p3"/>
              <p:cNvSpPr/>
              <p:nvPr/>
            </p:nvSpPr>
            <p:spPr>
              <a:xfrm>
                <a:off x="1725844" y="3559596"/>
                <a:ext cx="671669" cy="628354"/>
              </a:xfrm>
              <a:custGeom>
                <a:avLst/>
                <a:gdLst/>
                <a:ahLst/>
                <a:cxnLst/>
                <a:rect l="l" t="t" r="r" b="b"/>
                <a:pathLst>
                  <a:path w="671669" h="628354" extrusionOk="0">
                    <a:moveTo>
                      <a:pt x="383070" y="3652"/>
                    </a:moveTo>
                    <a:cubicBezTo>
                      <a:pt x="527032" y="9282"/>
                      <a:pt x="645264" y="99517"/>
                      <a:pt x="669371" y="210944"/>
                    </a:cubicBezTo>
                    <a:cubicBezTo>
                      <a:pt x="687178" y="293280"/>
                      <a:pt x="598119" y="475218"/>
                      <a:pt x="519051" y="528217"/>
                    </a:cubicBezTo>
                    <a:cubicBezTo>
                      <a:pt x="411526" y="600291"/>
                      <a:pt x="309620" y="653583"/>
                      <a:pt x="166093" y="615924"/>
                    </a:cubicBezTo>
                    <a:cubicBezTo>
                      <a:pt x="42031" y="583366"/>
                      <a:pt x="-27822" y="512960"/>
                      <a:pt x="10507" y="388980"/>
                    </a:cubicBezTo>
                    <a:cubicBezTo>
                      <a:pt x="45393" y="276119"/>
                      <a:pt x="93443" y="170910"/>
                      <a:pt x="177542" y="83355"/>
                    </a:cubicBezTo>
                    <a:cubicBezTo>
                      <a:pt x="240002" y="18333"/>
                      <a:pt x="310031" y="-10864"/>
                      <a:pt x="383070" y="365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" name="Google Shape;48;p3"/>
              <p:cNvSpPr/>
              <p:nvPr/>
            </p:nvSpPr>
            <p:spPr>
              <a:xfrm>
                <a:off x="1390766" y="2778870"/>
                <a:ext cx="568943" cy="642238"/>
              </a:xfrm>
              <a:custGeom>
                <a:avLst/>
                <a:gdLst/>
                <a:ahLst/>
                <a:cxnLst/>
                <a:rect l="l" t="t" r="r" b="b"/>
                <a:pathLst>
                  <a:path w="568943" h="642238" extrusionOk="0">
                    <a:moveTo>
                      <a:pt x="568920" y="245992"/>
                    </a:moveTo>
                    <a:cubicBezTo>
                      <a:pt x="571189" y="437897"/>
                      <a:pt x="403273" y="642415"/>
                      <a:pt x="243596" y="642239"/>
                    </a:cubicBezTo>
                    <a:cubicBezTo>
                      <a:pt x="119229" y="642098"/>
                      <a:pt x="1972" y="483926"/>
                      <a:pt x="9" y="313659"/>
                    </a:cubicBezTo>
                    <a:cubicBezTo>
                      <a:pt x="-1531" y="180123"/>
                      <a:pt x="199343" y="-2685"/>
                      <a:pt x="344633" y="30"/>
                    </a:cubicBezTo>
                    <a:cubicBezTo>
                      <a:pt x="441626" y="1840"/>
                      <a:pt x="567675" y="140077"/>
                      <a:pt x="568932" y="24599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" name="Google Shape;49;p3"/>
              <p:cNvSpPr/>
              <p:nvPr/>
            </p:nvSpPr>
            <p:spPr>
              <a:xfrm>
                <a:off x="2346129" y="2597046"/>
                <a:ext cx="498658" cy="582522"/>
              </a:xfrm>
              <a:custGeom>
                <a:avLst/>
                <a:gdLst/>
                <a:ahLst/>
                <a:cxnLst/>
                <a:rect l="l" t="t" r="r" b="b"/>
                <a:pathLst>
                  <a:path w="498658" h="582522" extrusionOk="0">
                    <a:moveTo>
                      <a:pt x="498414" y="174707"/>
                    </a:moveTo>
                    <a:cubicBezTo>
                      <a:pt x="504396" y="368964"/>
                      <a:pt x="400187" y="494284"/>
                      <a:pt x="237983" y="571331"/>
                    </a:cubicBezTo>
                    <a:cubicBezTo>
                      <a:pt x="159244" y="608731"/>
                      <a:pt x="86898" y="544743"/>
                      <a:pt x="44185" y="491933"/>
                    </a:cubicBezTo>
                    <a:cubicBezTo>
                      <a:pt x="-56922" y="366942"/>
                      <a:pt x="27518" y="82804"/>
                      <a:pt x="175887" y="11187"/>
                    </a:cubicBezTo>
                    <a:cubicBezTo>
                      <a:pt x="275419" y="-36863"/>
                      <a:pt x="504479" y="79654"/>
                      <a:pt x="498414" y="17471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" name="Google Shape;50;p3"/>
              <p:cNvSpPr/>
              <p:nvPr/>
            </p:nvSpPr>
            <p:spPr>
              <a:xfrm>
                <a:off x="1748390" y="1559147"/>
                <a:ext cx="419618" cy="392349"/>
              </a:xfrm>
              <a:custGeom>
                <a:avLst/>
                <a:gdLst/>
                <a:ahLst/>
                <a:cxnLst/>
                <a:rect l="l" t="t" r="r" b="b"/>
                <a:pathLst>
                  <a:path w="419618" h="392349" extrusionOk="0">
                    <a:moveTo>
                      <a:pt x="199425" y="392162"/>
                    </a:moveTo>
                    <a:cubicBezTo>
                      <a:pt x="74505" y="395336"/>
                      <a:pt x="16253" y="358440"/>
                      <a:pt x="27584" y="263245"/>
                    </a:cubicBezTo>
                    <a:cubicBezTo>
                      <a:pt x="34836" y="202349"/>
                      <a:pt x="-40824" y="140852"/>
                      <a:pt x="31674" y="83705"/>
                    </a:cubicBezTo>
                    <a:cubicBezTo>
                      <a:pt x="91689" y="36407"/>
                      <a:pt x="153656" y="-512"/>
                      <a:pt x="235169" y="5"/>
                    </a:cubicBezTo>
                    <a:cubicBezTo>
                      <a:pt x="370515" y="852"/>
                      <a:pt x="415474" y="44153"/>
                      <a:pt x="419399" y="189678"/>
                    </a:cubicBezTo>
                    <a:cubicBezTo>
                      <a:pt x="423466" y="340104"/>
                      <a:pt x="371655" y="387790"/>
                      <a:pt x="199425" y="39216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" name="Google Shape;51;p3"/>
              <p:cNvSpPr/>
              <p:nvPr/>
            </p:nvSpPr>
            <p:spPr>
              <a:xfrm>
                <a:off x="3212145" y="2036056"/>
                <a:ext cx="364493" cy="486183"/>
              </a:xfrm>
              <a:custGeom>
                <a:avLst/>
                <a:gdLst/>
                <a:ahLst/>
                <a:cxnLst/>
                <a:rect l="l" t="t" r="r" b="b"/>
                <a:pathLst>
                  <a:path w="364493" h="486183" extrusionOk="0">
                    <a:moveTo>
                      <a:pt x="363795" y="209641"/>
                    </a:moveTo>
                    <a:cubicBezTo>
                      <a:pt x="354203" y="377075"/>
                      <a:pt x="301910" y="451371"/>
                      <a:pt x="177214" y="480991"/>
                    </a:cubicBezTo>
                    <a:cubicBezTo>
                      <a:pt x="112626" y="496330"/>
                      <a:pt x="67126" y="478135"/>
                      <a:pt x="32970" y="420388"/>
                    </a:cubicBezTo>
                    <a:cubicBezTo>
                      <a:pt x="-22191" y="327121"/>
                      <a:pt x="-7134" y="192844"/>
                      <a:pt x="70629" y="116350"/>
                    </a:cubicBezTo>
                    <a:cubicBezTo>
                      <a:pt x="78257" y="108851"/>
                      <a:pt x="88554" y="103339"/>
                      <a:pt x="94196" y="94676"/>
                    </a:cubicBezTo>
                    <a:cubicBezTo>
                      <a:pt x="131103" y="38034"/>
                      <a:pt x="159277" y="-30056"/>
                      <a:pt x="250464" y="14244"/>
                    </a:cubicBezTo>
                    <a:cubicBezTo>
                      <a:pt x="338877" y="57193"/>
                      <a:pt x="369730" y="105877"/>
                      <a:pt x="363783" y="20965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" name="Google Shape;52;p3"/>
              <p:cNvSpPr/>
              <p:nvPr/>
            </p:nvSpPr>
            <p:spPr>
              <a:xfrm>
                <a:off x="305922" y="4497378"/>
                <a:ext cx="394688" cy="458284"/>
              </a:xfrm>
              <a:custGeom>
                <a:avLst/>
                <a:gdLst/>
                <a:ahLst/>
                <a:cxnLst/>
                <a:rect l="l" t="t" r="r" b="b"/>
                <a:pathLst>
                  <a:path w="394688" h="458284" extrusionOk="0">
                    <a:moveTo>
                      <a:pt x="394688" y="183594"/>
                    </a:moveTo>
                    <a:cubicBezTo>
                      <a:pt x="392772" y="267458"/>
                      <a:pt x="372180" y="342659"/>
                      <a:pt x="310801" y="400089"/>
                    </a:cubicBezTo>
                    <a:cubicBezTo>
                      <a:pt x="254864" y="452429"/>
                      <a:pt x="186985" y="478663"/>
                      <a:pt x="115580" y="439382"/>
                    </a:cubicBezTo>
                    <a:cubicBezTo>
                      <a:pt x="44493" y="400265"/>
                      <a:pt x="-25619" y="361395"/>
                      <a:pt x="9220" y="249122"/>
                    </a:cubicBezTo>
                    <a:cubicBezTo>
                      <a:pt x="35043" y="165904"/>
                      <a:pt x="71997" y="94758"/>
                      <a:pt x="137290" y="44498"/>
                    </a:cubicBezTo>
                    <a:cubicBezTo>
                      <a:pt x="188102" y="5382"/>
                      <a:pt x="261000" y="-16833"/>
                      <a:pt x="319217" y="15654"/>
                    </a:cubicBezTo>
                    <a:cubicBezTo>
                      <a:pt x="377187" y="48013"/>
                      <a:pt x="380725" y="122873"/>
                      <a:pt x="394676" y="18359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>
                <a:off x="2587050" y="4694210"/>
                <a:ext cx="410806" cy="449478"/>
              </a:xfrm>
              <a:custGeom>
                <a:avLst/>
                <a:gdLst/>
                <a:ahLst/>
                <a:cxnLst/>
                <a:rect l="l" t="t" r="r" b="b"/>
                <a:pathLst>
                  <a:path w="410806" h="449478" extrusionOk="0">
                    <a:moveTo>
                      <a:pt x="0" y="260628"/>
                    </a:moveTo>
                    <a:cubicBezTo>
                      <a:pt x="16996" y="173695"/>
                      <a:pt x="49848" y="80993"/>
                      <a:pt x="145490" y="25550"/>
                    </a:cubicBezTo>
                    <a:cubicBezTo>
                      <a:pt x="204811" y="-8842"/>
                      <a:pt x="264004" y="-15812"/>
                      <a:pt x="304402" y="50974"/>
                    </a:cubicBezTo>
                    <a:cubicBezTo>
                      <a:pt x="337078" y="104983"/>
                      <a:pt x="442628" y="125963"/>
                      <a:pt x="401383" y="210568"/>
                    </a:cubicBezTo>
                    <a:cubicBezTo>
                      <a:pt x="352029" y="311792"/>
                      <a:pt x="299583" y="420257"/>
                      <a:pt x="169374" y="446586"/>
                    </a:cubicBezTo>
                    <a:cubicBezTo>
                      <a:pt x="75601" y="465533"/>
                      <a:pt x="788" y="390026"/>
                      <a:pt x="0" y="26063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 rot="-8267163">
              <a:off x="4008343" y="4543610"/>
              <a:ext cx="485325" cy="532158"/>
              <a:chOff x="305922" y="1559147"/>
              <a:chExt cx="3270716" cy="3584541"/>
            </a:xfrm>
          </p:grpSpPr>
          <p:sp>
            <p:nvSpPr>
              <p:cNvPr id="55" name="Google Shape;55;p3"/>
              <p:cNvSpPr/>
              <p:nvPr/>
            </p:nvSpPr>
            <p:spPr>
              <a:xfrm>
                <a:off x="1725844" y="3559596"/>
                <a:ext cx="671669" cy="628354"/>
              </a:xfrm>
              <a:custGeom>
                <a:avLst/>
                <a:gdLst/>
                <a:ahLst/>
                <a:cxnLst/>
                <a:rect l="l" t="t" r="r" b="b"/>
                <a:pathLst>
                  <a:path w="671669" h="628354" extrusionOk="0">
                    <a:moveTo>
                      <a:pt x="383070" y="3652"/>
                    </a:moveTo>
                    <a:cubicBezTo>
                      <a:pt x="527032" y="9282"/>
                      <a:pt x="645264" y="99517"/>
                      <a:pt x="669371" y="210944"/>
                    </a:cubicBezTo>
                    <a:cubicBezTo>
                      <a:pt x="687178" y="293280"/>
                      <a:pt x="598119" y="475218"/>
                      <a:pt x="519051" y="528217"/>
                    </a:cubicBezTo>
                    <a:cubicBezTo>
                      <a:pt x="411526" y="600291"/>
                      <a:pt x="309620" y="653583"/>
                      <a:pt x="166093" y="615924"/>
                    </a:cubicBezTo>
                    <a:cubicBezTo>
                      <a:pt x="42031" y="583366"/>
                      <a:pt x="-27822" y="512960"/>
                      <a:pt x="10507" y="388980"/>
                    </a:cubicBezTo>
                    <a:cubicBezTo>
                      <a:pt x="45393" y="276119"/>
                      <a:pt x="93443" y="170910"/>
                      <a:pt x="177542" y="83355"/>
                    </a:cubicBezTo>
                    <a:cubicBezTo>
                      <a:pt x="240002" y="18333"/>
                      <a:pt x="310031" y="-10864"/>
                      <a:pt x="383070" y="365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>
                <a:off x="1390766" y="2778870"/>
                <a:ext cx="568943" cy="642238"/>
              </a:xfrm>
              <a:custGeom>
                <a:avLst/>
                <a:gdLst/>
                <a:ahLst/>
                <a:cxnLst/>
                <a:rect l="l" t="t" r="r" b="b"/>
                <a:pathLst>
                  <a:path w="568943" h="642238" extrusionOk="0">
                    <a:moveTo>
                      <a:pt x="568920" y="245992"/>
                    </a:moveTo>
                    <a:cubicBezTo>
                      <a:pt x="571189" y="437897"/>
                      <a:pt x="403273" y="642415"/>
                      <a:pt x="243596" y="642239"/>
                    </a:cubicBezTo>
                    <a:cubicBezTo>
                      <a:pt x="119229" y="642098"/>
                      <a:pt x="1972" y="483926"/>
                      <a:pt x="9" y="313659"/>
                    </a:cubicBezTo>
                    <a:cubicBezTo>
                      <a:pt x="-1531" y="180123"/>
                      <a:pt x="199343" y="-2685"/>
                      <a:pt x="344633" y="30"/>
                    </a:cubicBezTo>
                    <a:cubicBezTo>
                      <a:pt x="441626" y="1840"/>
                      <a:pt x="567675" y="140077"/>
                      <a:pt x="568932" y="24599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>
                <a:off x="2346129" y="2597046"/>
                <a:ext cx="498658" cy="582522"/>
              </a:xfrm>
              <a:custGeom>
                <a:avLst/>
                <a:gdLst/>
                <a:ahLst/>
                <a:cxnLst/>
                <a:rect l="l" t="t" r="r" b="b"/>
                <a:pathLst>
                  <a:path w="498658" h="582522" extrusionOk="0">
                    <a:moveTo>
                      <a:pt x="498414" y="174707"/>
                    </a:moveTo>
                    <a:cubicBezTo>
                      <a:pt x="504396" y="368964"/>
                      <a:pt x="400187" y="494284"/>
                      <a:pt x="237983" y="571331"/>
                    </a:cubicBezTo>
                    <a:cubicBezTo>
                      <a:pt x="159244" y="608731"/>
                      <a:pt x="86898" y="544743"/>
                      <a:pt x="44185" y="491933"/>
                    </a:cubicBezTo>
                    <a:cubicBezTo>
                      <a:pt x="-56922" y="366942"/>
                      <a:pt x="27518" y="82804"/>
                      <a:pt x="175887" y="11187"/>
                    </a:cubicBezTo>
                    <a:cubicBezTo>
                      <a:pt x="275419" y="-36863"/>
                      <a:pt x="504479" y="79654"/>
                      <a:pt x="498414" y="17471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" name="Google Shape;58;p3"/>
              <p:cNvSpPr/>
              <p:nvPr/>
            </p:nvSpPr>
            <p:spPr>
              <a:xfrm>
                <a:off x="1748390" y="1559147"/>
                <a:ext cx="419618" cy="392349"/>
              </a:xfrm>
              <a:custGeom>
                <a:avLst/>
                <a:gdLst/>
                <a:ahLst/>
                <a:cxnLst/>
                <a:rect l="l" t="t" r="r" b="b"/>
                <a:pathLst>
                  <a:path w="419618" h="392349" extrusionOk="0">
                    <a:moveTo>
                      <a:pt x="199425" y="392162"/>
                    </a:moveTo>
                    <a:cubicBezTo>
                      <a:pt x="74505" y="395336"/>
                      <a:pt x="16253" y="358440"/>
                      <a:pt x="27584" y="263245"/>
                    </a:cubicBezTo>
                    <a:cubicBezTo>
                      <a:pt x="34836" y="202349"/>
                      <a:pt x="-40824" y="140852"/>
                      <a:pt x="31674" y="83705"/>
                    </a:cubicBezTo>
                    <a:cubicBezTo>
                      <a:pt x="91689" y="36407"/>
                      <a:pt x="153656" y="-512"/>
                      <a:pt x="235169" y="5"/>
                    </a:cubicBezTo>
                    <a:cubicBezTo>
                      <a:pt x="370515" y="852"/>
                      <a:pt x="415474" y="44153"/>
                      <a:pt x="419399" y="189678"/>
                    </a:cubicBezTo>
                    <a:cubicBezTo>
                      <a:pt x="423466" y="340104"/>
                      <a:pt x="371655" y="387790"/>
                      <a:pt x="199425" y="39216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" name="Google Shape;59;p3"/>
              <p:cNvSpPr/>
              <p:nvPr/>
            </p:nvSpPr>
            <p:spPr>
              <a:xfrm>
                <a:off x="3212145" y="2036056"/>
                <a:ext cx="364493" cy="486183"/>
              </a:xfrm>
              <a:custGeom>
                <a:avLst/>
                <a:gdLst/>
                <a:ahLst/>
                <a:cxnLst/>
                <a:rect l="l" t="t" r="r" b="b"/>
                <a:pathLst>
                  <a:path w="364493" h="486183" extrusionOk="0">
                    <a:moveTo>
                      <a:pt x="363795" y="209641"/>
                    </a:moveTo>
                    <a:cubicBezTo>
                      <a:pt x="354203" y="377075"/>
                      <a:pt x="301910" y="451371"/>
                      <a:pt x="177214" y="480991"/>
                    </a:cubicBezTo>
                    <a:cubicBezTo>
                      <a:pt x="112626" y="496330"/>
                      <a:pt x="67126" y="478135"/>
                      <a:pt x="32970" y="420388"/>
                    </a:cubicBezTo>
                    <a:cubicBezTo>
                      <a:pt x="-22191" y="327121"/>
                      <a:pt x="-7134" y="192844"/>
                      <a:pt x="70629" y="116350"/>
                    </a:cubicBezTo>
                    <a:cubicBezTo>
                      <a:pt x="78257" y="108851"/>
                      <a:pt x="88554" y="103339"/>
                      <a:pt x="94196" y="94676"/>
                    </a:cubicBezTo>
                    <a:cubicBezTo>
                      <a:pt x="131103" y="38034"/>
                      <a:pt x="159277" y="-30056"/>
                      <a:pt x="250464" y="14244"/>
                    </a:cubicBezTo>
                    <a:cubicBezTo>
                      <a:pt x="338877" y="57193"/>
                      <a:pt x="369730" y="105877"/>
                      <a:pt x="363783" y="20965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>
                <a:off x="305922" y="4497378"/>
                <a:ext cx="394688" cy="458284"/>
              </a:xfrm>
              <a:custGeom>
                <a:avLst/>
                <a:gdLst/>
                <a:ahLst/>
                <a:cxnLst/>
                <a:rect l="l" t="t" r="r" b="b"/>
                <a:pathLst>
                  <a:path w="394688" h="458284" extrusionOk="0">
                    <a:moveTo>
                      <a:pt x="394688" y="183594"/>
                    </a:moveTo>
                    <a:cubicBezTo>
                      <a:pt x="392772" y="267458"/>
                      <a:pt x="372180" y="342659"/>
                      <a:pt x="310801" y="400089"/>
                    </a:cubicBezTo>
                    <a:cubicBezTo>
                      <a:pt x="254864" y="452429"/>
                      <a:pt x="186985" y="478663"/>
                      <a:pt x="115580" y="439382"/>
                    </a:cubicBezTo>
                    <a:cubicBezTo>
                      <a:pt x="44493" y="400265"/>
                      <a:pt x="-25619" y="361395"/>
                      <a:pt x="9220" y="249122"/>
                    </a:cubicBezTo>
                    <a:cubicBezTo>
                      <a:pt x="35043" y="165904"/>
                      <a:pt x="71997" y="94758"/>
                      <a:pt x="137290" y="44498"/>
                    </a:cubicBezTo>
                    <a:cubicBezTo>
                      <a:pt x="188102" y="5382"/>
                      <a:pt x="261000" y="-16833"/>
                      <a:pt x="319217" y="15654"/>
                    </a:cubicBezTo>
                    <a:cubicBezTo>
                      <a:pt x="377187" y="48013"/>
                      <a:pt x="380725" y="122873"/>
                      <a:pt x="394676" y="18359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>
                <a:off x="2587050" y="4694210"/>
                <a:ext cx="410806" cy="449478"/>
              </a:xfrm>
              <a:custGeom>
                <a:avLst/>
                <a:gdLst/>
                <a:ahLst/>
                <a:cxnLst/>
                <a:rect l="l" t="t" r="r" b="b"/>
                <a:pathLst>
                  <a:path w="410806" h="449478" extrusionOk="0">
                    <a:moveTo>
                      <a:pt x="0" y="260628"/>
                    </a:moveTo>
                    <a:cubicBezTo>
                      <a:pt x="16996" y="173695"/>
                      <a:pt x="49848" y="80993"/>
                      <a:pt x="145490" y="25550"/>
                    </a:cubicBezTo>
                    <a:cubicBezTo>
                      <a:pt x="204811" y="-8842"/>
                      <a:pt x="264004" y="-15812"/>
                      <a:pt x="304402" y="50974"/>
                    </a:cubicBezTo>
                    <a:cubicBezTo>
                      <a:pt x="337078" y="104983"/>
                      <a:pt x="442628" y="125963"/>
                      <a:pt x="401383" y="210568"/>
                    </a:cubicBezTo>
                    <a:cubicBezTo>
                      <a:pt x="352029" y="311792"/>
                      <a:pt x="299583" y="420257"/>
                      <a:pt x="169374" y="446586"/>
                    </a:cubicBezTo>
                    <a:cubicBezTo>
                      <a:pt x="75601" y="465533"/>
                      <a:pt x="788" y="390026"/>
                      <a:pt x="0" y="26063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62" name="Google Shape;62;p3"/>
          <p:cNvGrpSpPr/>
          <p:nvPr/>
        </p:nvGrpSpPr>
        <p:grpSpPr>
          <a:xfrm>
            <a:off x="5180325" y="3733763"/>
            <a:ext cx="338700" cy="338700"/>
            <a:chOff x="2332825" y="3777425"/>
            <a:chExt cx="338700" cy="338700"/>
          </a:xfrm>
        </p:grpSpPr>
        <p:sp>
          <p:nvSpPr>
            <p:cNvPr id="63" name="Google Shape;63;p3"/>
            <p:cNvSpPr/>
            <p:nvPr/>
          </p:nvSpPr>
          <p:spPr>
            <a:xfrm>
              <a:off x="2332825" y="3777425"/>
              <a:ext cx="338700" cy="338700"/>
            </a:xfrm>
            <a:prstGeom prst="star8">
              <a:avLst>
                <a:gd name="adj" fmla="val 0"/>
              </a:avLst>
            </a:prstGeom>
            <a:solidFill>
              <a:schemeClr val="dk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64" name="Google Shape;64;p3"/>
            <p:cNvSpPr/>
            <p:nvPr/>
          </p:nvSpPr>
          <p:spPr>
            <a:xfrm>
              <a:off x="2404825" y="3849425"/>
              <a:ext cx="194700" cy="1947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Inter"/>
                <a:ea typeface="Inter"/>
                <a:cs typeface="Inter"/>
                <a:sym typeface="Inter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7"/>
          <p:cNvSpPr txBox="1">
            <a:spLocks noGrp="1"/>
          </p:cNvSpPr>
          <p:nvPr>
            <p:ph type="subTitle" idx="1"/>
          </p:nvPr>
        </p:nvSpPr>
        <p:spPr>
          <a:xfrm>
            <a:off x="3807100" y="1774600"/>
            <a:ext cx="4617000" cy="216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600"/>
              <a:buFont typeface="Nunito Light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400"/>
              <a:buFont typeface="Nunito Light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Nunito Light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Nunito Light"/>
              <a:buChar char="■"/>
              <a:defRPr/>
            </a:lvl9pPr>
          </a:lstStyle>
          <a:p>
            <a:endParaRPr/>
          </a:p>
        </p:txBody>
      </p:sp>
      <p:sp>
        <p:nvSpPr>
          <p:cNvPr id="146" name="Google Shape;146;p7"/>
          <p:cNvSpPr/>
          <p:nvPr/>
        </p:nvSpPr>
        <p:spPr>
          <a:xfrm>
            <a:off x="-8550" y="-7525"/>
            <a:ext cx="9165300" cy="5158500"/>
          </a:xfrm>
          <a:prstGeom prst="frame">
            <a:avLst>
              <a:gd name="adj1" fmla="val 4149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147" name="Google Shape;147;p7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7"/>
          <p:cNvSpPr>
            <a:spLocks noGrp="1"/>
          </p:cNvSpPr>
          <p:nvPr>
            <p:ph type="pic" idx="2"/>
          </p:nvPr>
        </p:nvSpPr>
        <p:spPr>
          <a:xfrm>
            <a:off x="720000" y="1498925"/>
            <a:ext cx="2714400" cy="2713800"/>
          </a:xfrm>
          <a:prstGeom prst="ellipse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sp>
      <p:grpSp>
        <p:nvGrpSpPr>
          <p:cNvPr id="149" name="Google Shape;149;p7"/>
          <p:cNvGrpSpPr/>
          <p:nvPr/>
        </p:nvGrpSpPr>
        <p:grpSpPr>
          <a:xfrm rot="9774518">
            <a:off x="409870" y="1088199"/>
            <a:ext cx="485216" cy="531878"/>
            <a:chOff x="305922" y="1559147"/>
            <a:chExt cx="3270716" cy="3584541"/>
          </a:xfrm>
        </p:grpSpPr>
        <p:sp>
          <p:nvSpPr>
            <p:cNvPr id="150" name="Google Shape;150;p7"/>
            <p:cNvSpPr/>
            <p:nvPr/>
          </p:nvSpPr>
          <p:spPr>
            <a:xfrm>
              <a:off x="1725844" y="3559596"/>
              <a:ext cx="671669" cy="628354"/>
            </a:xfrm>
            <a:custGeom>
              <a:avLst/>
              <a:gdLst/>
              <a:ahLst/>
              <a:cxnLst/>
              <a:rect l="l" t="t" r="r" b="b"/>
              <a:pathLst>
                <a:path w="671669" h="628354" extrusionOk="0">
                  <a:moveTo>
                    <a:pt x="383070" y="3652"/>
                  </a:moveTo>
                  <a:cubicBezTo>
                    <a:pt x="527032" y="9282"/>
                    <a:pt x="645264" y="99517"/>
                    <a:pt x="669371" y="210944"/>
                  </a:cubicBezTo>
                  <a:cubicBezTo>
                    <a:pt x="687178" y="293280"/>
                    <a:pt x="598119" y="475218"/>
                    <a:pt x="519051" y="528217"/>
                  </a:cubicBezTo>
                  <a:cubicBezTo>
                    <a:pt x="411526" y="600291"/>
                    <a:pt x="309620" y="653583"/>
                    <a:pt x="166093" y="615924"/>
                  </a:cubicBezTo>
                  <a:cubicBezTo>
                    <a:pt x="42031" y="583366"/>
                    <a:pt x="-27822" y="512960"/>
                    <a:pt x="10507" y="388980"/>
                  </a:cubicBezTo>
                  <a:cubicBezTo>
                    <a:pt x="45393" y="276119"/>
                    <a:pt x="93443" y="170910"/>
                    <a:pt x="177542" y="83355"/>
                  </a:cubicBezTo>
                  <a:cubicBezTo>
                    <a:pt x="240002" y="18333"/>
                    <a:pt x="310031" y="-10864"/>
                    <a:pt x="383070" y="3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7"/>
            <p:cNvSpPr/>
            <p:nvPr/>
          </p:nvSpPr>
          <p:spPr>
            <a:xfrm>
              <a:off x="1390766" y="2778870"/>
              <a:ext cx="568943" cy="642238"/>
            </a:xfrm>
            <a:custGeom>
              <a:avLst/>
              <a:gdLst/>
              <a:ahLst/>
              <a:cxnLst/>
              <a:rect l="l" t="t" r="r" b="b"/>
              <a:pathLst>
                <a:path w="568943" h="642238" extrusionOk="0">
                  <a:moveTo>
                    <a:pt x="568920" y="245992"/>
                  </a:moveTo>
                  <a:cubicBezTo>
                    <a:pt x="571189" y="437897"/>
                    <a:pt x="403273" y="642415"/>
                    <a:pt x="243596" y="642239"/>
                  </a:cubicBezTo>
                  <a:cubicBezTo>
                    <a:pt x="119229" y="642098"/>
                    <a:pt x="1972" y="483926"/>
                    <a:pt x="9" y="313659"/>
                  </a:cubicBezTo>
                  <a:cubicBezTo>
                    <a:pt x="-1531" y="180123"/>
                    <a:pt x="199343" y="-2685"/>
                    <a:pt x="344633" y="30"/>
                  </a:cubicBezTo>
                  <a:cubicBezTo>
                    <a:pt x="441626" y="1840"/>
                    <a:pt x="567675" y="140077"/>
                    <a:pt x="568932" y="2459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7"/>
            <p:cNvSpPr/>
            <p:nvPr/>
          </p:nvSpPr>
          <p:spPr>
            <a:xfrm>
              <a:off x="2346129" y="2597046"/>
              <a:ext cx="498658" cy="582522"/>
            </a:xfrm>
            <a:custGeom>
              <a:avLst/>
              <a:gdLst/>
              <a:ahLst/>
              <a:cxnLst/>
              <a:rect l="l" t="t" r="r" b="b"/>
              <a:pathLst>
                <a:path w="498658" h="582522" extrusionOk="0">
                  <a:moveTo>
                    <a:pt x="498414" y="174707"/>
                  </a:moveTo>
                  <a:cubicBezTo>
                    <a:pt x="504396" y="368964"/>
                    <a:pt x="400187" y="494284"/>
                    <a:pt x="237983" y="571331"/>
                  </a:cubicBezTo>
                  <a:cubicBezTo>
                    <a:pt x="159244" y="608731"/>
                    <a:pt x="86898" y="544743"/>
                    <a:pt x="44185" y="491933"/>
                  </a:cubicBezTo>
                  <a:cubicBezTo>
                    <a:pt x="-56922" y="366942"/>
                    <a:pt x="27518" y="82804"/>
                    <a:pt x="175887" y="11187"/>
                  </a:cubicBezTo>
                  <a:cubicBezTo>
                    <a:pt x="275419" y="-36863"/>
                    <a:pt x="504479" y="79654"/>
                    <a:pt x="498414" y="1747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Google Shape;153;p7"/>
            <p:cNvSpPr/>
            <p:nvPr/>
          </p:nvSpPr>
          <p:spPr>
            <a:xfrm>
              <a:off x="1748390" y="1559147"/>
              <a:ext cx="419618" cy="392349"/>
            </a:xfrm>
            <a:custGeom>
              <a:avLst/>
              <a:gdLst/>
              <a:ahLst/>
              <a:cxnLst/>
              <a:rect l="l" t="t" r="r" b="b"/>
              <a:pathLst>
                <a:path w="419618" h="392349" extrusionOk="0">
                  <a:moveTo>
                    <a:pt x="199425" y="392162"/>
                  </a:moveTo>
                  <a:cubicBezTo>
                    <a:pt x="74505" y="395336"/>
                    <a:pt x="16253" y="358440"/>
                    <a:pt x="27584" y="263245"/>
                  </a:cubicBezTo>
                  <a:cubicBezTo>
                    <a:pt x="34836" y="202349"/>
                    <a:pt x="-40824" y="140852"/>
                    <a:pt x="31674" y="83705"/>
                  </a:cubicBezTo>
                  <a:cubicBezTo>
                    <a:pt x="91689" y="36407"/>
                    <a:pt x="153656" y="-512"/>
                    <a:pt x="235169" y="5"/>
                  </a:cubicBezTo>
                  <a:cubicBezTo>
                    <a:pt x="370515" y="852"/>
                    <a:pt x="415474" y="44153"/>
                    <a:pt x="419399" y="189678"/>
                  </a:cubicBezTo>
                  <a:cubicBezTo>
                    <a:pt x="423466" y="340104"/>
                    <a:pt x="371655" y="387790"/>
                    <a:pt x="199425" y="3921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Google Shape;154;p7"/>
            <p:cNvSpPr/>
            <p:nvPr/>
          </p:nvSpPr>
          <p:spPr>
            <a:xfrm>
              <a:off x="3212145" y="2036056"/>
              <a:ext cx="364493" cy="486183"/>
            </a:xfrm>
            <a:custGeom>
              <a:avLst/>
              <a:gdLst/>
              <a:ahLst/>
              <a:cxnLst/>
              <a:rect l="l" t="t" r="r" b="b"/>
              <a:pathLst>
                <a:path w="364493" h="486183" extrusionOk="0">
                  <a:moveTo>
                    <a:pt x="363795" y="209641"/>
                  </a:moveTo>
                  <a:cubicBezTo>
                    <a:pt x="354203" y="377075"/>
                    <a:pt x="301910" y="451371"/>
                    <a:pt x="177214" y="480991"/>
                  </a:cubicBezTo>
                  <a:cubicBezTo>
                    <a:pt x="112626" y="496330"/>
                    <a:pt x="67126" y="478135"/>
                    <a:pt x="32970" y="420388"/>
                  </a:cubicBezTo>
                  <a:cubicBezTo>
                    <a:pt x="-22191" y="327121"/>
                    <a:pt x="-7134" y="192844"/>
                    <a:pt x="70629" y="116350"/>
                  </a:cubicBezTo>
                  <a:cubicBezTo>
                    <a:pt x="78257" y="108851"/>
                    <a:pt x="88554" y="103339"/>
                    <a:pt x="94196" y="94676"/>
                  </a:cubicBezTo>
                  <a:cubicBezTo>
                    <a:pt x="131103" y="38034"/>
                    <a:pt x="159277" y="-30056"/>
                    <a:pt x="250464" y="14244"/>
                  </a:cubicBezTo>
                  <a:cubicBezTo>
                    <a:pt x="338877" y="57193"/>
                    <a:pt x="369730" y="105877"/>
                    <a:pt x="363783" y="209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" name="Google Shape;155;p7"/>
            <p:cNvSpPr/>
            <p:nvPr/>
          </p:nvSpPr>
          <p:spPr>
            <a:xfrm>
              <a:off x="305922" y="4497378"/>
              <a:ext cx="394688" cy="458284"/>
            </a:xfrm>
            <a:custGeom>
              <a:avLst/>
              <a:gdLst/>
              <a:ahLst/>
              <a:cxnLst/>
              <a:rect l="l" t="t" r="r" b="b"/>
              <a:pathLst>
                <a:path w="394688" h="458284" extrusionOk="0">
                  <a:moveTo>
                    <a:pt x="394688" y="183594"/>
                  </a:moveTo>
                  <a:cubicBezTo>
                    <a:pt x="392772" y="267458"/>
                    <a:pt x="372180" y="342659"/>
                    <a:pt x="310801" y="400089"/>
                  </a:cubicBezTo>
                  <a:cubicBezTo>
                    <a:pt x="254864" y="452429"/>
                    <a:pt x="186985" y="478663"/>
                    <a:pt x="115580" y="439382"/>
                  </a:cubicBezTo>
                  <a:cubicBezTo>
                    <a:pt x="44493" y="400265"/>
                    <a:pt x="-25619" y="361395"/>
                    <a:pt x="9220" y="249122"/>
                  </a:cubicBezTo>
                  <a:cubicBezTo>
                    <a:pt x="35043" y="165904"/>
                    <a:pt x="71997" y="94758"/>
                    <a:pt x="137290" y="44498"/>
                  </a:cubicBezTo>
                  <a:cubicBezTo>
                    <a:pt x="188102" y="5382"/>
                    <a:pt x="261000" y="-16833"/>
                    <a:pt x="319217" y="15654"/>
                  </a:cubicBezTo>
                  <a:cubicBezTo>
                    <a:pt x="377187" y="48013"/>
                    <a:pt x="380725" y="122873"/>
                    <a:pt x="394676" y="1835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Google Shape;156;p7"/>
            <p:cNvSpPr/>
            <p:nvPr/>
          </p:nvSpPr>
          <p:spPr>
            <a:xfrm>
              <a:off x="2587050" y="4694210"/>
              <a:ext cx="410806" cy="449478"/>
            </a:xfrm>
            <a:custGeom>
              <a:avLst/>
              <a:gdLst/>
              <a:ahLst/>
              <a:cxnLst/>
              <a:rect l="l" t="t" r="r" b="b"/>
              <a:pathLst>
                <a:path w="410806" h="449478" extrusionOk="0">
                  <a:moveTo>
                    <a:pt x="0" y="260628"/>
                  </a:moveTo>
                  <a:cubicBezTo>
                    <a:pt x="16996" y="173695"/>
                    <a:pt x="49848" y="80993"/>
                    <a:pt x="145490" y="25550"/>
                  </a:cubicBezTo>
                  <a:cubicBezTo>
                    <a:pt x="204811" y="-8842"/>
                    <a:pt x="264004" y="-15812"/>
                    <a:pt x="304402" y="50974"/>
                  </a:cubicBezTo>
                  <a:cubicBezTo>
                    <a:pt x="337078" y="104983"/>
                    <a:pt x="442628" y="125963"/>
                    <a:pt x="401383" y="210568"/>
                  </a:cubicBezTo>
                  <a:cubicBezTo>
                    <a:pt x="352029" y="311792"/>
                    <a:pt x="299583" y="420257"/>
                    <a:pt x="169374" y="446586"/>
                  </a:cubicBezTo>
                  <a:cubicBezTo>
                    <a:pt x="75601" y="465533"/>
                    <a:pt x="788" y="390026"/>
                    <a:pt x="0" y="26063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7" name="Google Shape;157;p7"/>
          <p:cNvGrpSpPr/>
          <p:nvPr/>
        </p:nvGrpSpPr>
        <p:grpSpPr>
          <a:xfrm>
            <a:off x="3254425" y="656500"/>
            <a:ext cx="5508275" cy="4041488"/>
            <a:chOff x="3254425" y="656500"/>
            <a:chExt cx="5508275" cy="4041488"/>
          </a:xfrm>
        </p:grpSpPr>
        <p:grpSp>
          <p:nvGrpSpPr>
            <p:cNvPr id="158" name="Google Shape;158;p7"/>
            <p:cNvGrpSpPr/>
            <p:nvPr/>
          </p:nvGrpSpPr>
          <p:grpSpPr>
            <a:xfrm>
              <a:off x="8424000" y="656500"/>
              <a:ext cx="338700" cy="338700"/>
              <a:chOff x="2332825" y="3777425"/>
              <a:chExt cx="338700" cy="338700"/>
            </a:xfrm>
          </p:grpSpPr>
          <p:sp>
            <p:nvSpPr>
              <p:cNvPr id="159" name="Google Shape;159;p7"/>
              <p:cNvSpPr/>
              <p:nvPr/>
            </p:nvSpPr>
            <p:spPr>
              <a:xfrm>
                <a:off x="2332825" y="3777425"/>
                <a:ext cx="338700" cy="338700"/>
              </a:xfrm>
              <a:prstGeom prst="star8">
                <a:avLst>
                  <a:gd name="adj" fmla="val 0"/>
                </a:avLst>
              </a:prstGeom>
              <a:solidFill>
                <a:schemeClr val="dk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  <p:sp>
            <p:nvSpPr>
              <p:cNvPr id="160" name="Google Shape;160;p7"/>
              <p:cNvSpPr/>
              <p:nvPr/>
            </p:nvSpPr>
            <p:spPr>
              <a:xfrm>
                <a:off x="2404825" y="3849425"/>
                <a:ext cx="194700" cy="1947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</p:grpSp>
        <p:grpSp>
          <p:nvGrpSpPr>
            <p:cNvPr id="161" name="Google Shape;161;p7"/>
            <p:cNvGrpSpPr/>
            <p:nvPr/>
          </p:nvGrpSpPr>
          <p:grpSpPr>
            <a:xfrm>
              <a:off x="3254425" y="4359288"/>
              <a:ext cx="338700" cy="338700"/>
              <a:chOff x="2332825" y="3777425"/>
              <a:chExt cx="338700" cy="338700"/>
            </a:xfrm>
          </p:grpSpPr>
          <p:sp>
            <p:nvSpPr>
              <p:cNvPr id="162" name="Google Shape;162;p7"/>
              <p:cNvSpPr/>
              <p:nvPr/>
            </p:nvSpPr>
            <p:spPr>
              <a:xfrm>
                <a:off x="2332825" y="3777425"/>
                <a:ext cx="338700" cy="338700"/>
              </a:xfrm>
              <a:prstGeom prst="star8">
                <a:avLst>
                  <a:gd name="adj" fmla="val 0"/>
                </a:avLst>
              </a:prstGeom>
              <a:solidFill>
                <a:schemeClr val="dk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  <p:sp>
            <p:nvSpPr>
              <p:cNvPr id="163" name="Google Shape;163;p7"/>
              <p:cNvSpPr/>
              <p:nvPr/>
            </p:nvSpPr>
            <p:spPr>
              <a:xfrm>
                <a:off x="2404825" y="3849425"/>
                <a:ext cx="194700" cy="1947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9"/>
          <p:cNvSpPr txBox="1">
            <a:spLocks noGrp="1"/>
          </p:cNvSpPr>
          <p:nvPr>
            <p:ph type="title"/>
          </p:nvPr>
        </p:nvSpPr>
        <p:spPr>
          <a:xfrm>
            <a:off x="713225" y="1530050"/>
            <a:ext cx="2852100" cy="96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9"/>
          <p:cNvSpPr txBox="1">
            <a:spLocks noGrp="1"/>
          </p:cNvSpPr>
          <p:nvPr>
            <p:ph type="subTitle" idx="1"/>
          </p:nvPr>
        </p:nvSpPr>
        <p:spPr>
          <a:xfrm>
            <a:off x="713225" y="2372825"/>
            <a:ext cx="2852100" cy="120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9"/>
          <p:cNvSpPr/>
          <p:nvPr/>
        </p:nvSpPr>
        <p:spPr>
          <a:xfrm>
            <a:off x="-8550" y="-7525"/>
            <a:ext cx="9165300" cy="5158500"/>
          </a:xfrm>
          <a:prstGeom prst="frame">
            <a:avLst>
              <a:gd name="adj1" fmla="val 4149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204" name="Google Shape;204;p9"/>
          <p:cNvSpPr>
            <a:spLocks noGrp="1"/>
          </p:cNvSpPr>
          <p:nvPr>
            <p:ph type="pic" idx="2"/>
          </p:nvPr>
        </p:nvSpPr>
        <p:spPr>
          <a:xfrm>
            <a:off x="3781975" y="1739270"/>
            <a:ext cx="2852100" cy="2851500"/>
          </a:xfrm>
          <a:prstGeom prst="ellipse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5" name="Google Shape;205;p9"/>
          <p:cNvSpPr>
            <a:spLocks noGrp="1"/>
          </p:cNvSpPr>
          <p:nvPr>
            <p:ph type="pic" idx="3"/>
          </p:nvPr>
        </p:nvSpPr>
        <p:spPr>
          <a:xfrm>
            <a:off x="6281875" y="484338"/>
            <a:ext cx="2148900" cy="2148900"/>
          </a:xfrm>
          <a:prstGeom prst="ellipse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sp>
      <p:grpSp>
        <p:nvGrpSpPr>
          <p:cNvPr id="206" name="Google Shape;206;p9"/>
          <p:cNvGrpSpPr/>
          <p:nvPr/>
        </p:nvGrpSpPr>
        <p:grpSpPr>
          <a:xfrm>
            <a:off x="101759" y="3562458"/>
            <a:ext cx="7999414" cy="716037"/>
            <a:chOff x="101759" y="3562458"/>
            <a:chExt cx="7999414" cy="716037"/>
          </a:xfrm>
        </p:grpSpPr>
        <p:grpSp>
          <p:nvGrpSpPr>
            <p:cNvPr id="207" name="Google Shape;207;p9"/>
            <p:cNvGrpSpPr/>
            <p:nvPr/>
          </p:nvGrpSpPr>
          <p:grpSpPr>
            <a:xfrm rot="10800000" flipH="1">
              <a:off x="101759" y="3689990"/>
              <a:ext cx="485374" cy="531946"/>
              <a:chOff x="305922" y="1559147"/>
              <a:chExt cx="3270716" cy="3584541"/>
            </a:xfrm>
          </p:grpSpPr>
          <p:sp>
            <p:nvSpPr>
              <p:cNvPr id="208" name="Google Shape;208;p9"/>
              <p:cNvSpPr/>
              <p:nvPr/>
            </p:nvSpPr>
            <p:spPr>
              <a:xfrm>
                <a:off x="1725844" y="3559596"/>
                <a:ext cx="671669" cy="628354"/>
              </a:xfrm>
              <a:custGeom>
                <a:avLst/>
                <a:gdLst/>
                <a:ahLst/>
                <a:cxnLst/>
                <a:rect l="l" t="t" r="r" b="b"/>
                <a:pathLst>
                  <a:path w="671669" h="628354" extrusionOk="0">
                    <a:moveTo>
                      <a:pt x="383070" y="3652"/>
                    </a:moveTo>
                    <a:cubicBezTo>
                      <a:pt x="527032" y="9282"/>
                      <a:pt x="645264" y="99517"/>
                      <a:pt x="669371" y="210944"/>
                    </a:cubicBezTo>
                    <a:cubicBezTo>
                      <a:pt x="687178" y="293280"/>
                      <a:pt x="598119" y="475218"/>
                      <a:pt x="519051" y="528217"/>
                    </a:cubicBezTo>
                    <a:cubicBezTo>
                      <a:pt x="411526" y="600291"/>
                      <a:pt x="309620" y="653583"/>
                      <a:pt x="166093" y="615924"/>
                    </a:cubicBezTo>
                    <a:cubicBezTo>
                      <a:pt x="42031" y="583366"/>
                      <a:pt x="-27822" y="512960"/>
                      <a:pt x="10507" y="388980"/>
                    </a:cubicBezTo>
                    <a:cubicBezTo>
                      <a:pt x="45393" y="276119"/>
                      <a:pt x="93443" y="170910"/>
                      <a:pt x="177542" y="83355"/>
                    </a:cubicBezTo>
                    <a:cubicBezTo>
                      <a:pt x="240002" y="18333"/>
                      <a:pt x="310031" y="-10864"/>
                      <a:pt x="383070" y="365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9" name="Google Shape;209;p9"/>
              <p:cNvSpPr/>
              <p:nvPr/>
            </p:nvSpPr>
            <p:spPr>
              <a:xfrm>
                <a:off x="1390766" y="2778870"/>
                <a:ext cx="568943" cy="642238"/>
              </a:xfrm>
              <a:custGeom>
                <a:avLst/>
                <a:gdLst/>
                <a:ahLst/>
                <a:cxnLst/>
                <a:rect l="l" t="t" r="r" b="b"/>
                <a:pathLst>
                  <a:path w="568943" h="642238" extrusionOk="0">
                    <a:moveTo>
                      <a:pt x="568920" y="245992"/>
                    </a:moveTo>
                    <a:cubicBezTo>
                      <a:pt x="571189" y="437897"/>
                      <a:pt x="403273" y="642415"/>
                      <a:pt x="243596" y="642239"/>
                    </a:cubicBezTo>
                    <a:cubicBezTo>
                      <a:pt x="119229" y="642098"/>
                      <a:pt x="1972" y="483926"/>
                      <a:pt x="9" y="313659"/>
                    </a:cubicBezTo>
                    <a:cubicBezTo>
                      <a:pt x="-1531" y="180123"/>
                      <a:pt x="199343" y="-2685"/>
                      <a:pt x="344633" y="30"/>
                    </a:cubicBezTo>
                    <a:cubicBezTo>
                      <a:pt x="441626" y="1840"/>
                      <a:pt x="567675" y="140077"/>
                      <a:pt x="568932" y="24599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0" name="Google Shape;210;p9"/>
              <p:cNvSpPr/>
              <p:nvPr/>
            </p:nvSpPr>
            <p:spPr>
              <a:xfrm>
                <a:off x="2346129" y="2597046"/>
                <a:ext cx="498658" cy="582522"/>
              </a:xfrm>
              <a:custGeom>
                <a:avLst/>
                <a:gdLst/>
                <a:ahLst/>
                <a:cxnLst/>
                <a:rect l="l" t="t" r="r" b="b"/>
                <a:pathLst>
                  <a:path w="498658" h="582522" extrusionOk="0">
                    <a:moveTo>
                      <a:pt x="498414" y="174707"/>
                    </a:moveTo>
                    <a:cubicBezTo>
                      <a:pt x="504396" y="368964"/>
                      <a:pt x="400187" y="494284"/>
                      <a:pt x="237983" y="571331"/>
                    </a:cubicBezTo>
                    <a:cubicBezTo>
                      <a:pt x="159244" y="608731"/>
                      <a:pt x="86898" y="544743"/>
                      <a:pt x="44185" y="491933"/>
                    </a:cubicBezTo>
                    <a:cubicBezTo>
                      <a:pt x="-56922" y="366942"/>
                      <a:pt x="27518" y="82804"/>
                      <a:pt x="175887" y="11187"/>
                    </a:cubicBezTo>
                    <a:cubicBezTo>
                      <a:pt x="275419" y="-36863"/>
                      <a:pt x="504479" y="79654"/>
                      <a:pt x="498414" y="17471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1" name="Google Shape;211;p9"/>
              <p:cNvSpPr/>
              <p:nvPr/>
            </p:nvSpPr>
            <p:spPr>
              <a:xfrm>
                <a:off x="1748390" y="1559147"/>
                <a:ext cx="419618" cy="392349"/>
              </a:xfrm>
              <a:custGeom>
                <a:avLst/>
                <a:gdLst/>
                <a:ahLst/>
                <a:cxnLst/>
                <a:rect l="l" t="t" r="r" b="b"/>
                <a:pathLst>
                  <a:path w="419618" h="392349" extrusionOk="0">
                    <a:moveTo>
                      <a:pt x="199425" y="392162"/>
                    </a:moveTo>
                    <a:cubicBezTo>
                      <a:pt x="74505" y="395336"/>
                      <a:pt x="16253" y="358440"/>
                      <a:pt x="27584" y="263245"/>
                    </a:cubicBezTo>
                    <a:cubicBezTo>
                      <a:pt x="34836" y="202349"/>
                      <a:pt x="-40824" y="140852"/>
                      <a:pt x="31674" y="83705"/>
                    </a:cubicBezTo>
                    <a:cubicBezTo>
                      <a:pt x="91689" y="36407"/>
                      <a:pt x="153656" y="-512"/>
                      <a:pt x="235169" y="5"/>
                    </a:cubicBezTo>
                    <a:cubicBezTo>
                      <a:pt x="370515" y="852"/>
                      <a:pt x="415474" y="44153"/>
                      <a:pt x="419399" y="189678"/>
                    </a:cubicBezTo>
                    <a:cubicBezTo>
                      <a:pt x="423466" y="340104"/>
                      <a:pt x="371655" y="387790"/>
                      <a:pt x="199425" y="39216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2" name="Google Shape;212;p9"/>
              <p:cNvSpPr/>
              <p:nvPr/>
            </p:nvSpPr>
            <p:spPr>
              <a:xfrm>
                <a:off x="3212145" y="2036056"/>
                <a:ext cx="364493" cy="486183"/>
              </a:xfrm>
              <a:custGeom>
                <a:avLst/>
                <a:gdLst/>
                <a:ahLst/>
                <a:cxnLst/>
                <a:rect l="l" t="t" r="r" b="b"/>
                <a:pathLst>
                  <a:path w="364493" h="486183" extrusionOk="0">
                    <a:moveTo>
                      <a:pt x="363795" y="209641"/>
                    </a:moveTo>
                    <a:cubicBezTo>
                      <a:pt x="354203" y="377075"/>
                      <a:pt x="301910" y="451371"/>
                      <a:pt x="177214" y="480991"/>
                    </a:cubicBezTo>
                    <a:cubicBezTo>
                      <a:pt x="112626" y="496330"/>
                      <a:pt x="67126" y="478135"/>
                      <a:pt x="32970" y="420388"/>
                    </a:cubicBezTo>
                    <a:cubicBezTo>
                      <a:pt x="-22191" y="327121"/>
                      <a:pt x="-7134" y="192844"/>
                      <a:pt x="70629" y="116350"/>
                    </a:cubicBezTo>
                    <a:cubicBezTo>
                      <a:pt x="78257" y="108851"/>
                      <a:pt x="88554" y="103339"/>
                      <a:pt x="94196" y="94676"/>
                    </a:cubicBezTo>
                    <a:cubicBezTo>
                      <a:pt x="131103" y="38034"/>
                      <a:pt x="159277" y="-30056"/>
                      <a:pt x="250464" y="14244"/>
                    </a:cubicBezTo>
                    <a:cubicBezTo>
                      <a:pt x="338877" y="57193"/>
                      <a:pt x="369730" y="105877"/>
                      <a:pt x="363783" y="20965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3" name="Google Shape;213;p9"/>
              <p:cNvSpPr/>
              <p:nvPr/>
            </p:nvSpPr>
            <p:spPr>
              <a:xfrm>
                <a:off x="305922" y="4497378"/>
                <a:ext cx="394688" cy="458284"/>
              </a:xfrm>
              <a:custGeom>
                <a:avLst/>
                <a:gdLst/>
                <a:ahLst/>
                <a:cxnLst/>
                <a:rect l="l" t="t" r="r" b="b"/>
                <a:pathLst>
                  <a:path w="394688" h="458284" extrusionOk="0">
                    <a:moveTo>
                      <a:pt x="394688" y="183594"/>
                    </a:moveTo>
                    <a:cubicBezTo>
                      <a:pt x="392772" y="267458"/>
                      <a:pt x="372180" y="342659"/>
                      <a:pt x="310801" y="400089"/>
                    </a:cubicBezTo>
                    <a:cubicBezTo>
                      <a:pt x="254864" y="452429"/>
                      <a:pt x="186985" y="478663"/>
                      <a:pt x="115580" y="439382"/>
                    </a:cubicBezTo>
                    <a:cubicBezTo>
                      <a:pt x="44493" y="400265"/>
                      <a:pt x="-25619" y="361395"/>
                      <a:pt x="9220" y="249122"/>
                    </a:cubicBezTo>
                    <a:cubicBezTo>
                      <a:pt x="35043" y="165904"/>
                      <a:pt x="71997" y="94758"/>
                      <a:pt x="137290" y="44498"/>
                    </a:cubicBezTo>
                    <a:cubicBezTo>
                      <a:pt x="188102" y="5382"/>
                      <a:pt x="261000" y="-16833"/>
                      <a:pt x="319217" y="15654"/>
                    </a:cubicBezTo>
                    <a:cubicBezTo>
                      <a:pt x="377187" y="48013"/>
                      <a:pt x="380725" y="122873"/>
                      <a:pt x="394676" y="18359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4" name="Google Shape;214;p9"/>
              <p:cNvSpPr/>
              <p:nvPr/>
            </p:nvSpPr>
            <p:spPr>
              <a:xfrm>
                <a:off x="2587050" y="4694210"/>
                <a:ext cx="410806" cy="449478"/>
              </a:xfrm>
              <a:custGeom>
                <a:avLst/>
                <a:gdLst/>
                <a:ahLst/>
                <a:cxnLst/>
                <a:rect l="l" t="t" r="r" b="b"/>
                <a:pathLst>
                  <a:path w="410806" h="449478" extrusionOk="0">
                    <a:moveTo>
                      <a:pt x="0" y="260628"/>
                    </a:moveTo>
                    <a:cubicBezTo>
                      <a:pt x="16996" y="173695"/>
                      <a:pt x="49848" y="80993"/>
                      <a:pt x="145490" y="25550"/>
                    </a:cubicBezTo>
                    <a:cubicBezTo>
                      <a:pt x="204811" y="-8842"/>
                      <a:pt x="264004" y="-15812"/>
                      <a:pt x="304402" y="50974"/>
                    </a:cubicBezTo>
                    <a:cubicBezTo>
                      <a:pt x="337078" y="104983"/>
                      <a:pt x="442628" y="125963"/>
                      <a:pt x="401383" y="210568"/>
                    </a:cubicBezTo>
                    <a:cubicBezTo>
                      <a:pt x="352029" y="311792"/>
                      <a:pt x="299583" y="420257"/>
                      <a:pt x="169374" y="446586"/>
                    </a:cubicBezTo>
                    <a:cubicBezTo>
                      <a:pt x="75601" y="465533"/>
                      <a:pt x="788" y="390026"/>
                      <a:pt x="0" y="26063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15" name="Google Shape;215;p9"/>
            <p:cNvGrpSpPr/>
            <p:nvPr/>
          </p:nvGrpSpPr>
          <p:grpSpPr>
            <a:xfrm rot="-2162153" flipH="1">
              <a:off x="7505784" y="3654366"/>
              <a:ext cx="485360" cy="532220"/>
              <a:chOff x="305922" y="1559147"/>
              <a:chExt cx="3270716" cy="3584541"/>
            </a:xfrm>
          </p:grpSpPr>
          <p:sp>
            <p:nvSpPr>
              <p:cNvPr id="216" name="Google Shape;216;p9"/>
              <p:cNvSpPr/>
              <p:nvPr/>
            </p:nvSpPr>
            <p:spPr>
              <a:xfrm>
                <a:off x="1725844" y="3559596"/>
                <a:ext cx="671669" cy="628354"/>
              </a:xfrm>
              <a:custGeom>
                <a:avLst/>
                <a:gdLst/>
                <a:ahLst/>
                <a:cxnLst/>
                <a:rect l="l" t="t" r="r" b="b"/>
                <a:pathLst>
                  <a:path w="671669" h="628354" extrusionOk="0">
                    <a:moveTo>
                      <a:pt x="383070" y="3652"/>
                    </a:moveTo>
                    <a:cubicBezTo>
                      <a:pt x="527032" y="9282"/>
                      <a:pt x="645264" y="99517"/>
                      <a:pt x="669371" y="210944"/>
                    </a:cubicBezTo>
                    <a:cubicBezTo>
                      <a:pt x="687178" y="293280"/>
                      <a:pt x="598119" y="475218"/>
                      <a:pt x="519051" y="528217"/>
                    </a:cubicBezTo>
                    <a:cubicBezTo>
                      <a:pt x="411526" y="600291"/>
                      <a:pt x="309620" y="653583"/>
                      <a:pt x="166093" y="615924"/>
                    </a:cubicBezTo>
                    <a:cubicBezTo>
                      <a:pt x="42031" y="583366"/>
                      <a:pt x="-27822" y="512960"/>
                      <a:pt x="10507" y="388980"/>
                    </a:cubicBezTo>
                    <a:cubicBezTo>
                      <a:pt x="45393" y="276119"/>
                      <a:pt x="93443" y="170910"/>
                      <a:pt x="177542" y="83355"/>
                    </a:cubicBezTo>
                    <a:cubicBezTo>
                      <a:pt x="240002" y="18333"/>
                      <a:pt x="310031" y="-10864"/>
                      <a:pt x="383070" y="365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7" name="Google Shape;217;p9"/>
              <p:cNvSpPr/>
              <p:nvPr/>
            </p:nvSpPr>
            <p:spPr>
              <a:xfrm>
                <a:off x="1390766" y="2778870"/>
                <a:ext cx="568943" cy="642238"/>
              </a:xfrm>
              <a:custGeom>
                <a:avLst/>
                <a:gdLst/>
                <a:ahLst/>
                <a:cxnLst/>
                <a:rect l="l" t="t" r="r" b="b"/>
                <a:pathLst>
                  <a:path w="568943" h="642238" extrusionOk="0">
                    <a:moveTo>
                      <a:pt x="568920" y="245992"/>
                    </a:moveTo>
                    <a:cubicBezTo>
                      <a:pt x="571189" y="437897"/>
                      <a:pt x="403273" y="642415"/>
                      <a:pt x="243596" y="642239"/>
                    </a:cubicBezTo>
                    <a:cubicBezTo>
                      <a:pt x="119229" y="642098"/>
                      <a:pt x="1972" y="483926"/>
                      <a:pt x="9" y="313659"/>
                    </a:cubicBezTo>
                    <a:cubicBezTo>
                      <a:pt x="-1531" y="180123"/>
                      <a:pt x="199343" y="-2685"/>
                      <a:pt x="344633" y="30"/>
                    </a:cubicBezTo>
                    <a:cubicBezTo>
                      <a:pt x="441626" y="1840"/>
                      <a:pt x="567675" y="140077"/>
                      <a:pt x="568932" y="24599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8" name="Google Shape;218;p9"/>
              <p:cNvSpPr/>
              <p:nvPr/>
            </p:nvSpPr>
            <p:spPr>
              <a:xfrm>
                <a:off x="2346129" y="2597046"/>
                <a:ext cx="498658" cy="582522"/>
              </a:xfrm>
              <a:custGeom>
                <a:avLst/>
                <a:gdLst/>
                <a:ahLst/>
                <a:cxnLst/>
                <a:rect l="l" t="t" r="r" b="b"/>
                <a:pathLst>
                  <a:path w="498658" h="582522" extrusionOk="0">
                    <a:moveTo>
                      <a:pt x="498414" y="174707"/>
                    </a:moveTo>
                    <a:cubicBezTo>
                      <a:pt x="504396" y="368964"/>
                      <a:pt x="400187" y="494284"/>
                      <a:pt x="237983" y="571331"/>
                    </a:cubicBezTo>
                    <a:cubicBezTo>
                      <a:pt x="159244" y="608731"/>
                      <a:pt x="86898" y="544743"/>
                      <a:pt x="44185" y="491933"/>
                    </a:cubicBezTo>
                    <a:cubicBezTo>
                      <a:pt x="-56922" y="366942"/>
                      <a:pt x="27518" y="82804"/>
                      <a:pt x="175887" y="11187"/>
                    </a:cubicBezTo>
                    <a:cubicBezTo>
                      <a:pt x="275419" y="-36863"/>
                      <a:pt x="504479" y="79654"/>
                      <a:pt x="498414" y="17471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9" name="Google Shape;219;p9"/>
              <p:cNvSpPr/>
              <p:nvPr/>
            </p:nvSpPr>
            <p:spPr>
              <a:xfrm>
                <a:off x="1748390" y="1559147"/>
                <a:ext cx="419618" cy="392349"/>
              </a:xfrm>
              <a:custGeom>
                <a:avLst/>
                <a:gdLst/>
                <a:ahLst/>
                <a:cxnLst/>
                <a:rect l="l" t="t" r="r" b="b"/>
                <a:pathLst>
                  <a:path w="419618" h="392349" extrusionOk="0">
                    <a:moveTo>
                      <a:pt x="199425" y="392162"/>
                    </a:moveTo>
                    <a:cubicBezTo>
                      <a:pt x="74505" y="395336"/>
                      <a:pt x="16253" y="358440"/>
                      <a:pt x="27584" y="263245"/>
                    </a:cubicBezTo>
                    <a:cubicBezTo>
                      <a:pt x="34836" y="202349"/>
                      <a:pt x="-40824" y="140852"/>
                      <a:pt x="31674" y="83705"/>
                    </a:cubicBezTo>
                    <a:cubicBezTo>
                      <a:pt x="91689" y="36407"/>
                      <a:pt x="153656" y="-512"/>
                      <a:pt x="235169" y="5"/>
                    </a:cubicBezTo>
                    <a:cubicBezTo>
                      <a:pt x="370515" y="852"/>
                      <a:pt x="415474" y="44153"/>
                      <a:pt x="419399" y="189678"/>
                    </a:cubicBezTo>
                    <a:cubicBezTo>
                      <a:pt x="423466" y="340104"/>
                      <a:pt x="371655" y="387790"/>
                      <a:pt x="199425" y="39216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0" name="Google Shape;220;p9"/>
              <p:cNvSpPr/>
              <p:nvPr/>
            </p:nvSpPr>
            <p:spPr>
              <a:xfrm>
                <a:off x="3212145" y="2036056"/>
                <a:ext cx="364493" cy="486183"/>
              </a:xfrm>
              <a:custGeom>
                <a:avLst/>
                <a:gdLst/>
                <a:ahLst/>
                <a:cxnLst/>
                <a:rect l="l" t="t" r="r" b="b"/>
                <a:pathLst>
                  <a:path w="364493" h="486183" extrusionOk="0">
                    <a:moveTo>
                      <a:pt x="363795" y="209641"/>
                    </a:moveTo>
                    <a:cubicBezTo>
                      <a:pt x="354203" y="377075"/>
                      <a:pt x="301910" y="451371"/>
                      <a:pt x="177214" y="480991"/>
                    </a:cubicBezTo>
                    <a:cubicBezTo>
                      <a:pt x="112626" y="496330"/>
                      <a:pt x="67126" y="478135"/>
                      <a:pt x="32970" y="420388"/>
                    </a:cubicBezTo>
                    <a:cubicBezTo>
                      <a:pt x="-22191" y="327121"/>
                      <a:pt x="-7134" y="192844"/>
                      <a:pt x="70629" y="116350"/>
                    </a:cubicBezTo>
                    <a:cubicBezTo>
                      <a:pt x="78257" y="108851"/>
                      <a:pt x="88554" y="103339"/>
                      <a:pt x="94196" y="94676"/>
                    </a:cubicBezTo>
                    <a:cubicBezTo>
                      <a:pt x="131103" y="38034"/>
                      <a:pt x="159277" y="-30056"/>
                      <a:pt x="250464" y="14244"/>
                    </a:cubicBezTo>
                    <a:cubicBezTo>
                      <a:pt x="338877" y="57193"/>
                      <a:pt x="369730" y="105877"/>
                      <a:pt x="363783" y="20965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1" name="Google Shape;221;p9"/>
              <p:cNvSpPr/>
              <p:nvPr/>
            </p:nvSpPr>
            <p:spPr>
              <a:xfrm>
                <a:off x="305922" y="4497378"/>
                <a:ext cx="394688" cy="458284"/>
              </a:xfrm>
              <a:custGeom>
                <a:avLst/>
                <a:gdLst/>
                <a:ahLst/>
                <a:cxnLst/>
                <a:rect l="l" t="t" r="r" b="b"/>
                <a:pathLst>
                  <a:path w="394688" h="458284" extrusionOk="0">
                    <a:moveTo>
                      <a:pt x="394688" y="183594"/>
                    </a:moveTo>
                    <a:cubicBezTo>
                      <a:pt x="392772" y="267458"/>
                      <a:pt x="372180" y="342659"/>
                      <a:pt x="310801" y="400089"/>
                    </a:cubicBezTo>
                    <a:cubicBezTo>
                      <a:pt x="254864" y="452429"/>
                      <a:pt x="186985" y="478663"/>
                      <a:pt x="115580" y="439382"/>
                    </a:cubicBezTo>
                    <a:cubicBezTo>
                      <a:pt x="44493" y="400265"/>
                      <a:pt x="-25619" y="361395"/>
                      <a:pt x="9220" y="249122"/>
                    </a:cubicBezTo>
                    <a:cubicBezTo>
                      <a:pt x="35043" y="165904"/>
                      <a:pt x="71997" y="94758"/>
                      <a:pt x="137290" y="44498"/>
                    </a:cubicBezTo>
                    <a:cubicBezTo>
                      <a:pt x="188102" y="5382"/>
                      <a:pt x="261000" y="-16833"/>
                      <a:pt x="319217" y="15654"/>
                    </a:cubicBezTo>
                    <a:cubicBezTo>
                      <a:pt x="377187" y="48013"/>
                      <a:pt x="380725" y="122873"/>
                      <a:pt x="394676" y="18359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2" name="Google Shape;222;p9"/>
              <p:cNvSpPr/>
              <p:nvPr/>
            </p:nvSpPr>
            <p:spPr>
              <a:xfrm>
                <a:off x="2587050" y="4694210"/>
                <a:ext cx="410806" cy="449478"/>
              </a:xfrm>
              <a:custGeom>
                <a:avLst/>
                <a:gdLst/>
                <a:ahLst/>
                <a:cxnLst/>
                <a:rect l="l" t="t" r="r" b="b"/>
                <a:pathLst>
                  <a:path w="410806" h="449478" extrusionOk="0">
                    <a:moveTo>
                      <a:pt x="0" y="260628"/>
                    </a:moveTo>
                    <a:cubicBezTo>
                      <a:pt x="16996" y="173695"/>
                      <a:pt x="49848" y="80993"/>
                      <a:pt x="145490" y="25550"/>
                    </a:cubicBezTo>
                    <a:cubicBezTo>
                      <a:pt x="204811" y="-8842"/>
                      <a:pt x="264004" y="-15812"/>
                      <a:pt x="304402" y="50974"/>
                    </a:cubicBezTo>
                    <a:cubicBezTo>
                      <a:pt x="337078" y="104983"/>
                      <a:pt x="442628" y="125963"/>
                      <a:pt x="401383" y="210568"/>
                    </a:cubicBezTo>
                    <a:cubicBezTo>
                      <a:pt x="352029" y="311792"/>
                      <a:pt x="299583" y="420257"/>
                      <a:pt x="169374" y="446586"/>
                    </a:cubicBezTo>
                    <a:cubicBezTo>
                      <a:pt x="75601" y="465533"/>
                      <a:pt x="788" y="390026"/>
                      <a:pt x="0" y="26063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23" name="Google Shape;223;p9"/>
          <p:cNvGrpSpPr/>
          <p:nvPr/>
        </p:nvGrpSpPr>
        <p:grpSpPr>
          <a:xfrm rot="10800000" flipH="1">
            <a:off x="5356775" y="994606"/>
            <a:ext cx="338700" cy="338700"/>
            <a:chOff x="2332825" y="3777425"/>
            <a:chExt cx="338700" cy="338700"/>
          </a:xfrm>
        </p:grpSpPr>
        <p:sp>
          <p:nvSpPr>
            <p:cNvPr id="224" name="Google Shape;224;p9"/>
            <p:cNvSpPr/>
            <p:nvPr/>
          </p:nvSpPr>
          <p:spPr>
            <a:xfrm>
              <a:off x="2332825" y="3777425"/>
              <a:ext cx="338700" cy="338700"/>
            </a:xfrm>
            <a:prstGeom prst="star8">
              <a:avLst>
                <a:gd name="adj" fmla="val 0"/>
              </a:avLst>
            </a:prstGeom>
            <a:solidFill>
              <a:schemeClr val="dk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225" name="Google Shape;225;p9"/>
            <p:cNvSpPr/>
            <p:nvPr/>
          </p:nvSpPr>
          <p:spPr>
            <a:xfrm>
              <a:off x="2404825" y="3849425"/>
              <a:ext cx="194700" cy="1947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Inter"/>
                <a:ea typeface="Inter"/>
                <a:cs typeface="Inter"/>
                <a:sym typeface="Inter"/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1_1_1"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3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51" name="Google Shape;251;p13"/>
          <p:cNvSpPr txBox="1">
            <a:spLocks noGrp="1"/>
          </p:cNvSpPr>
          <p:nvPr>
            <p:ph type="subTitle" idx="1"/>
          </p:nvPr>
        </p:nvSpPr>
        <p:spPr>
          <a:xfrm>
            <a:off x="4143825" y="1860200"/>
            <a:ext cx="4191000" cy="38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2" name="Google Shape;252;p13"/>
          <p:cNvSpPr txBox="1">
            <a:spLocks noGrp="1"/>
          </p:cNvSpPr>
          <p:nvPr>
            <p:ph type="title" idx="2" hasCustomPrompt="1"/>
          </p:nvPr>
        </p:nvSpPr>
        <p:spPr>
          <a:xfrm>
            <a:off x="4143825" y="1452500"/>
            <a:ext cx="528600" cy="483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3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53" name="Google Shape;253;p13"/>
          <p:cNvSpPr txBox="1">
            <a:spLocks noGrp="1"/>
          </p:cNvSpPr>
          <p:nvPr>
            <p:ph type="subTitle" idx="3"/>
          </p:nvPr>
        </p:nvSpPr>
        <p:spPr>
          <a:xfrm>
            <a:off x="4672425" y="1452500"/>
            <a:ext cx="3662400" cy="483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300">
                <a:solidFill>
                  <a:schemeClr val="dk1"/>
                </a:solidFill>
                <a:latin typeface="Bakbak One"/>
                <a:ea typeface="Bakbak One"/>
                <a:cs typeface="Bakbak One"/>
                <a:sym typeface="Bakbak O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9pPr>
          </a:lstStyle>
          <a:p>
            <a:endParaRPr/>
          </a:p>
        </p:txBody>
      </p:sp>
      <p:sp>
        <p:nvSpPr>
          <p:cNvPr id="254" name="Google Shape;254;p13"/>
          <p:cNvSpPr txBox="1">
            <a:spLocks noGrp="1"/>
          </p:cNvSpPr>
          <p:nvPr>
            <p:ph type="subTitle" idx="4"/>
          </p:nvPr>
        </p:nvSpPr>
        <p:spPr>
          <a:xfrm>
            <a:off x="4143825" y="2873175"/>
            <a:ext cx="4191000" cy="38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5" name="Google Shape;255;p13"/>
          <p:cNvSpPr txBox="1">
            <a:spLocks noGrp="1"/>
          </p:cNvSpPr>
          <p:nvPr>
            <p:ph type="title" idx="5" hasCustomPrompt="1"/>
          </p:nvPr>
        </p:nvSpPr>
        <p:spPr>
          <a:xfrm>
            <a:off x="4143825" y="2465475"/>
            <a:ext cx="528600" cy="483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3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56" name="Google Shape;256;p13"/>
          <p:cNvSpPr txBox="1">
            <a:spLocks noGrp="1"/>
          </p:cNvSpPr>
          <p:nvPr>
            <p:ph type="subTitle" idx="6"/>
          </p:nvPr>
        </p:nvSpPr>
        <p:spPr>
          <a:xfrm>
            <a:off x="4672425" y="2465475"/>
            <a:ext cx="3662400" cy="483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300">
                <a:solidFill>
                  <a:schemeClr val="dk1"/>
                </a:solidFill>
                <a:latin typeface="Bakbak One"/>
                <a:ea typeface="Bakbak One"/>
                <a:cs typeface="Bakbak One"/>
                <a:sym typeface="Bakbak O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9pPr>
          </a:lstStyle>
          <a:p>
            <a:endParaRPr/>
          </a:p>
        </p:txBody>
      </p:sp>
      <p:sp>
        <p:nvSpPr>
          <p:cNvPr id="257" name="Google Shape;257;p13"/>
          <p:cNvSpPr txBox="1">
            <a:spLocks noGrp="1"/>
          </p:cNvSpPr>
          <p:nvPr>
            <p:ph type="subTitle" idx="7"/>
          </p:nvPr>
        </p:nvSpPr>
        <p:spPr>
          <a:xfrm>
            <a:off x="4143825" y="3886150"/>
            <a:ext cx="4191000" cy="38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8" name="Google Shape;258;p13"/>
          <p:cNvSpPr txBox="1">
            <a:spLocks noGrp="1"/>
          </p:cNvSpPr>
          <p:nvPr>
            <p:ph type="title" idx="8" hasCustomPrompt="1"/>
          </p:nvPr>
        </p:nvSpPr>
        <p:spPr>
          <a:xfrm>
            <a:off x="4143825" y="3478450"/>
            <a:ext cx="528600" cy="483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3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59" name="Google Shape;259;p13"/>
          <p:cNvSpPr txBox="1">
            <a:spLocks noGrp="1"/>
          </p:cNvSpPr>
          <p:nvPr>
            <p:ph type="subTitle" idx="9"/>
          </p:nvPr>
        </p:nvSpPr>
        <p:spPr>
          <a:xfrm>
            <a:off x="4672425" y="3478450"/>
            <a:ext cx="3662400" cy="483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300">
                <a:solidFill>
                  <a:schemeClr val="dk1"/>
                </a:solidFill>
                <a:latin typeface="Bakbak One"/>
                <a:ea typeface="Bakbak One"/>
                <a:cs typeface="Bakbak One"/>
                <a:sym typeface="Bakbak O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9pPr>
          </a:lstStyle>
          <a:p>
            <a:endParaRPr/>
          </a:p>
        </p:txBody>
      </p:sp>
      <p:sp>
        <p:nvSpPr>
          <p:cNvPr id="260" name="Google Shape;260;p13"/>
          <p:cNvSpPr/>
          <p:nvPr/>
        </p:nvSpPr>
        <p:spPr>
          <a:xfrm>
            <a:off x="-8550" y="-7525"/>
            <a:ext cx="9165300" cy="5158500"/>
          </a:xfrm>
          <a:prstGeom prst="frame">
            <a:avLst>
              <a:gd name="adj1" fmla="val 4149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261" name="Google Shape;261;p13"/>
          <p:cNvSpPr>
            <a:spLocks noGrp="1"/>
          </p:cNvSpPr>
          <p:nvPr>
            <p:ph type="pic" idx="13"/>
          </p:nvPr>
        </p:nvSpPr>
        <p:spPr>
          <a:xfrm>
            <a:off x="809175" y="1364075"/>
            <a:ext cx="3010800" cy="3010200"/>
          </a:xfrm>
          <a:prstGeom prst="ellipse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sp>
      <p:grpSp>
        <p:nvGrpSpPr>
          <p:cNvPr id="262" name="Google Shape;262;p13"/>
          <p:cNvGrpSpPr/>
          <p:nvPr/>
        </p:nvGrpSpPr>
        <p:grpSpPr>
          <a:xfrm>
            <a:off x="849888" y="370150"/>
            <a:ext cx="7912800" cy="4234800"/>
            <a:chOff x="849888" y="370150"/>
            <a:chExt cx="7912800" cy="4234800"/>
          </a:xfrm>
        </p:grpSpPr>
        <p:grpSp>
          <p:nvGrpSpPr>
            <p:cNvPr id="263" name="Google Shape;263;p13"/>
            <p:cNvGrpSpPr/>
            <p:nvPr/>
          </p:nvGrpSpPr>
          <p:grpSpPr>
            <a:xfrm>
              <a:off x="849888" y="4266250"/>
              <a:ext cx="338700" cy="338700"/>
              <a:chOff x="2332825" y="3777425"/>
              <a:chExt cx="338700" cy="338700"/>
            </a:xfrm>
          </p:grpSpPr>
          <p:sp>
            <p:nvSpPr>
              <p:cNvPr id="264" name="Google Shape;264;p13"/>
              <p:cNvSpPr/>
              <p:nvPr/>
            </p:nvSpPr>
            <p:spPr>
              <a:xfrm>
                <a:off x="2332825" y="3777425"/>
                <a:ext cx="338700" cy="338700"/>
              </a:xfrm>
              <a:prstGeom prst="star8">
                <a:avLst>
                  <a:gd name="adj" fmla="val 0"/>
                </a:avLst>
              </a:prstGeom>
              <a:solidFill>
                <a:schemeClr val="dk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  <p:sp>
            <p:nvSpPr>
              <p:cNvPr id="265" name="Google Shape;265;p13"/>
              <p:cNvSpPr/>
              <p:nvPr/>
            </p:nvSpPr>
            <p:spPr>
              <a:xfrm>
                <a:off x="2404825" y="3849425"/>
                <a:ext cx="194700" cy="1947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</p:grpSp>
        <p:grpSp>
          <p:nvGrpSpPr>
            <p:cNvPr id="266" name="Google Shape;266;p13"/>
            <p:cNvGrpSpPr/>
            <p:nvPr/>
          </p:nvGrpSpPr>
          <p:grpSpPr>
            <a:xfrm>
              <a:off x="8423988" y="370150"/>
              <a:ext cx="338700" cy="338700"/>
              <a:chOff x="2332825" y="3777425"/>
              <a:chExt cx="338700" cy="338700"/>
            </a:xfrm>
          </p:grpSpPr>
          <p:sp>
            <p:nvSpPr>
              <p:cNvPr id="267" name="Google Shape;267;p13"/>
              <p:cNvSpPr/>
              <p:nvPr/>
            </p:nvSpPr>
            <p:spPr>
              <a:xfrm>
                <a:off x="2332825" y="3777425"/>
                <a:ext cx="338700" cy="338700"/>
              </a:xfrm>
              <a:prstGeom prst="star8">
                <a:avLst>
                  <a:gd name="adj" fmla="val 0"/>
                </a:avLst>
              </a:prstGeom>
              <a:solidFill>
                <a:schemeClr val="dk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  <p:sp>
            <p:nvSpPr>
              <p:cNvPr id="268" name="Google Shape;268;p13"/>
              <p:cNvSpPr/>
              <p:nvPr/>
            </p:nvSpPr>
            <p:spPr>
              <a:xfrm>
                <a:off x="2404825" y="3849425"/>
                <a:ext cx="194700" cy="1947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10_1_1_1"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18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67" name="Google Shape;367;p18"/>
          <p:cNvSpPr/>
          <p:nvPr/>
        </p:nvSpPr>
        <p:spPr>
          <a:xfrm>
            <a:off x="-8550" y="-7525"/>
            <a:ext cx="9165300" cy="5158500"/>
          </a:xfrm>
          <a:prstGeom prst="frame">
            <a:avLst>
              <a:gd name="adj1" fmla="val 4149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Inter"/>
              <a:ea typeface="Inter"/>
              <a:cs typeface="Inter"/>
              <a:sym typeface="Inter"/>
            </a:endParaRPr>
          </a:p>
        </p:txBody>
      </p:sp>
      <p:grpSp>
        <p:nvGrpSpPr>
          <p:cNvPr id="368" name="Google Shape;368;p18"/>
          <p:cNvGrpSpPr/>
          <p:nvPr/>
        </p:nvGrpSpPr>
        <p:grpSpPr>
          <a:xfrm>
            <a:off x="3409759" y="182879"/>
            <a:ext cx="5725192" cy="4868238"/>
            <a:chOff x="3409759" y="182879"/>
            <a:chExt cx="5725192" cy="4868238"/>
          </a:xfrm>
        </p:grpSpPr>
        <p:grpSp>
          <p:nvGrpSpPr>
            <p:cNvPr id="369" name="Google Shape;369;p18"/>
            <p:cNvGrpSpPr/>
            <p:nvPr/>
          </p:nvGrpSpPr>
          <p:grpSpPr>
            <a:xfrm>
              <a:off x="3409759" y="4589944"/>
              <a:ext cx="485374" cy="461173"/>
              <a:chOff x="305922" y="2036056"/>
              <a:chExt cx="3270716" cy="3107632"/>
            </a:xfrm>
          </p:grpSpPr>
          <p:sp>
            <p:nvSpPr>
              <p:cNvPr id="370" name="Google Shape;370;p18"/>
              <p:cNvSpPr/>
              <p:nvPr/>
            </p:nvSpPr>
            <p:spPr>
              <a:xfrm>
                <a:off x="1725844" y="3559596"/>
                <a:ext cx="671669" cy="628354"/>
              </a:xfrm>
              <a:custGeom>
                <a:avLst/>
                <a:gdLst/>
                <a:ahLst/>
                <a:cxnLst/>
                <a:rect l="l" t="t" r="r" b="b"/>
                <a:pathLst>
                  <a:path w="671669" h="628354" extrusionOk="0">
                    <a:moveTo>
                      <a:pt x="383070" y="3652"/>
                    </a:moveTo>
                    <a:cubicBezTo>
                      <a:pt x="527032" y="9282"/>
                      <a:pt x="645264" y="99517"/>
                      <a:pt x="669371" y="210944"/>
                    </a:cubicBezTo>
                    <a:cubicBezTo>
                      <a:pt x="687178" y="293280"/>
                      <a:pt x="598119" y="475218"/>
                      <a:pt x="519051" y="528217"/>
                    </a:cubicBezTo>
                    <a:cubicBezTo>
                      <a:pt x="411526" y="600291"/>
                      <a:pt x="309620" y="653583"/>
                      <a:pt x="166093" y="615924"/>
                    </a:cubicBezTo>
                    <a:cubicBezTo>
                      <a:pt x="42031" y="583366"/>
                      <a:pt x="-27822" y="512960"/>
                      <a:pt x="10507" y="388980"/>
                    </a:cubicBezTo>
                    <a:cubicBezTo>
                      <a:pt x="45393" y="276119"/>
                      <a:pt x="93443" y="170910"/>
                      <a:pt x="177542" y="83355"/>
                    </a:cubicBezTo>
                    <a:cubicBezTo>
                      <a:pt x="240002" y="18333"/>
                      <a:pt x="310031" y="-10864"/>
                      <a:pt x="383070" y="365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1" name="Google Shape;371;p18"/>
              <p:cNvSpPr/>
              <p:nvPr/>
            </p:nvSpPr>
            <p:spPr>
              <a:xfrm>
                <a:off x="1390766" y="2778870"/>
                <a:ext cx="568943" cy="642238"/>
              </a:xfrm>
              <a:custGeom>
                <a:avLst/>
                <a:gdLst/>
                <a:ahLst/>
                <a:cxnLst/>
                <a:rect l="l" t="t" r="r" b="b"/>
                <a:pathLst>
                  <a:path w="568943" h="642238" extrusionOk="0">
                    <a:moveTo>
                      <a:pt x="568920" y="245992"/>
                    </a:moveTo>
                    <a:cubicBezTo>
                      <a:pt x="571189" y="437897"/>
                      <a:pt x="403273" y="642415"/>
                      <a:pt x="243596" y="642239"/>
                    </a:cubicBezTo>
                    <a:cubicBezTo>
                      <a:pt x="119229" y="642098"/>
                      <a:pt x="1972" y="483926"/>
                      <a:pt x="9" y="313659"/>
                    </a:cubicBezTo>
                    <a:cubicBezTo>
                      <a:pt x="-1531" y="180123"/>
                      <a:pt x="199343" y="-2685"/>
                      <a:pt x="344633" y="30"/>
                    </a:cubicBezTo>
                    <a:cubicBezTo>
                      <a:pt x="441626" y="1840"/>
                      <a:pt x="567675" y="140077"/>
                      <a:pt x="568932" y="24599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2" name="Google Shape;372;p18"/>
              <p:cNvSpPr/>
              <p:nvPr/>
            </p:nvSpPr>
            <p:spPr>
              <a:xfrm>
                <a:off x="2346129" y="2597046"/>
                <a:ext cx="498658" cy="582522"/>
              </a:xfrm>
              <a:custGeom>
                <a:avLst/>
                <a:gdLst/>
                <a:ahLst/>
                <a:cxnLst/>
                <a:rect l="l" t="t" r="r" b="b"/>
                <a:pathLst>
                  <a:path w="498658" h="582522" extrusionOk="0">
                    <a:moveTo>
                      <a:pt x="498414" y="174707"/>
                    </a:moveTo>
                    <a:cubicBezTo>
                      <a:pt x="504396" y="368964"/>
                      <a:pt x="400187" y="494284"/>
                      <a:pt x="237983" y="571331"/>
                    </a:cubicBezTo>
                    <a:cubicBezTo>
                      <a:pt x="159244" y="608731"/>
                      <a:pt x="86898" y="544743"/>
                      <a:pt x="44185" y="491933"/>
                    </a:cubicBezTo>
                    <a:cubicBezTo>
                      <a:pt x="-56922" y="366942"/>
                      <a:pt x="27518" y="82804"/>
                      <a:pt x="175887" y="11187"/>
                    </a:cubicBezTo>
                    <a:cubicBezTo>
                      <a:pt x="275419" y="-36863"/>
                      <a:pt x="504479" y="79654"/>
                      <a:pt x="498414" y="17471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3" name="Google Shape;373;p18"/>
              <p:cNvSpPr/>
              <p:nvPr/>
            </p:nvSpPr>
            <p:spPr>
              <a:xfrm>
                <a:off x="3212145" y="2036056"/>
                <a:ext cx="364493" cy="486183"/>
              </a:xfrm>
              <a:custGeom>
                <a:avLst/>
                <a:gdLst/>
                <a:ahLst/>
                <a:cxnLst/>
                <a:rect l="l" t="t" r="r" b="b"/>
                <a:pathLst>
                  <a:path w="364493" h="486183" extrusionOk="0">
                    <a:moveTo>
                      <a:pt x="363795" y="209641"/>
                    </a:moveTo>
                    <a:cubicBezTo>
                      <a:pt x="354203" y="377075"/>
                      <a:pt x="301910" y="451371"/>
                      <a:pt x="177214" y="480991"/>
                    </a:cubicBezTo>
                    <a:cubicBezTo>
                      <a:pt x="112626" y="496330"/>
                      <a:pt x="67126" y="478135"/>
                      <a:pt x="32970" y="420388"/>
                    </a:cubicBezTo>
                    <a:cubicBezTo>
                      <a:pt x="-22191" y="327121"/>
                      <a:pt x="-7134" y="192844"/>
                      <a:pt x="70629" y="116350"/>
                    </a:cubicBezTo>
                    <a:cubicBezTo>
                      <a:pt x="78257" y="108851"/>
                      <a:pt x="88554" y="103339"/>
                      <a:pt x="94196" y="94676"/>
                    </a:cubicBezTo>
                    <a:cubicBezTo>
                      <a:pt x="131103" y="38034"/>
                      <a:pt x="159277" y="-30056"/>
                      <a:pt x="250464" y="14244"/>
                    </a:cubicBezTo>
                    <a:cubicBezTo>
                      <a:pt x="338877" y="57193"/>
                      <a:pt x="369730" y="105877"/>
                      <a:pt x="363783" y="20965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4" name="Google Shape;374;p18"/>
              <p:cNvSpPr/>
              <p:nvPr/>
            </p:nvSpPr>
            <p:spPr>
              <a:xfrm>
                <a:off x="305922" y="4497378"/>
                <a:ext cx="394688" cy="458284"/>
              </a:xfrm>
              <a:custGeom>
                <a:avLst/>
                <a:gdLst/>
                <a:ahLst/>
                <a:cxnLst/>
                <a:rect l="l" t="t" r="r" b="b"/>
                <a:pathLst>
                  <a:path w="394688" h="458284" extrusionOk="0">
                    <a:moveTo>
                      <a:pt x="394688" y="183594"/>
                    </a:moveTo>
                    <a:cubicBezTo>
                      <a:pt x="392772" y="267458"/>
                      <a:pt x="372180" y="342659"/>
                      <a:pt x="310801" y="400089"/>
                    </a:cubicBezTo>
                    <a:cubicBezTo>
                      <a:pt x="254864" y="452429"/>
                      <a:pt x="186985" y="478663"/>
                      <a:pt x="115580" y="439382"/>
                    </a:cubicBezTo>
                    <a:cubicBezTo>
                      <a:pt x="44493" y="400265"/>
                      <a:pt x="-25619" y="361395"/>
                      <a:pt x="9220" y="249122"/>
                    </a:cubicBezTo>
                    <a:cubicBezTo>
                      <a:pt x="35043" y="165904"/>
                      <a:pt x="71997" y="94758"/>
                      <a:pt x="137290" y="44498"/>
                    </a:cubicBezTo>
                    <a:cubicBezTo>
                      <a:pt x="188102" y="5382"/>
                      <a:pt x="261000" y="-16833"/>
                      <a:pt x="319217" y="15654"/>
                    </a:cubicBezTo>
                    <a:cubicBezTo>
                      <a:pt x="377187" y="48013"/>
                      <a:pt x="380725" y="122873"/>
                      <a:pt x="394676" y="18359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5" name="Google Shape;375;p18"/>
              <p:cNvSpPr/>
              <p:nvPr/>
            </p:nvSpPr>
            <p:spPr>
              <a:xfrm>
                <a:off x="2587050" y="4694210"/>
                <a:ext cx="410806" cy="449478"/>
              </a:xfrm>
              <a:custGeom>
                <a:avLst/>
                <a:gdLst/>
                <a:ahLst/>
                <a:cxnLst/>
                <a:rect l="l" t="t" r="r" b="b"/>
                <a:pathLst>
                  <a:path w="410806" h="449478" extrusionOk="0">
                    <a:moveTo>
                      <a:pt x="0" y="260628"/>
                    </a:moveTo>
                    <a:cubicBezTo>
                      <a:pt x="16996" y="173695"/>
                      <a:pt x="49848" y="80993"/>
                      <a:pt x="145490" y="25550"/>
                    </a:cubicBezTo>
                    <a:cubicBezTo>
                      <a:pt x="204811" y="-8842"/>
                      <a:pt x="264004" y="-15812"/>
                      <a:pt x="304402" y="50974"/>
                    </a:cubicBezTo>
                    <a:cubicBezTo>
                      <a:pt x="337078" y="104983"/>
                      <a:pt x="442628" y="125963"/>
                      <a:pt x="401383" y="210568"/>
                    </a:cubicBezTo>
                    <a:cubicBezTo>
                      <a:pt x="352029" y="311792"/>
                      <a:pt x="299583" y="420257"/>
                      <a:pt x="169374" y="446586"/>
                    </a:cubicBezTo>
                    <a:cubicBezTo>
                      <a:pt x="75601" y="465533"/>
                      <a:pt x="788" y="390026"/>
                      <a:pt x="0" y="26063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76" name="Google Shape;376;p18"/>
            <p:cNvGrpSpPr/>
            <p:nvPr/>
          </p:nvGrpSpPr>
          <p:grpSpPr>
            <a:xfrm rot="-7780027">
              <a:off x="8532789" y="273534"/>
              <a:ext cx="485233" cy="532020"/>
              <a:chOff x="305922" y="1559147"/>
              <a:chExt cx="3270716" cy="3584541"/>
            </a:xfrm>
          </p:grpSpPr>
          <p:sp>
            <p:nvSpPr>
              <p:cNvPr id="377" name="Google Shape;377;p18"/>
              <p:cNvSpPr/>
              <p:nvPr/>
            </p:nvSpPr>
            <p:spPr>
              <a:xfrm>
                <a:off x="1725844" y="3559596"/>
                <a:ext cx="671669" cy="628354"/>
              </a:xfrm>
              <a:custGeom>
                <a:avLst/>
                <a:gdLst/>
                <a:ahLst/>
                <a:cxnLst/>
                <a:rect l="l" t="t" r="r" b="b"/>
                <a:pathLst>
                  <a:path w="671669" h="628354" extrusionOk="0">
                    <a:moveTo>
                      <a:pt x="383070" y="3652"/>
                    </a:moveTo>
                    <a:cubicBezTo>
                      <a:pt x="527032" y="9282"/>
                      <a:pt x="645264" y="99517"/>
                      <a:pt x="669371" y="210944"/>
                    </a:cubicBezTo>
                    <a:cubicBezTo>
                      <a:pt x="687178" y="293280"/>
                      <a:pt x="598119" y="475218"/>
                      <a:pt x="519051" y="528217"/>
                    </a:cubicBezTo>
                    <a:cubicBezTo>
                      <a:pt x="411526" y="600291"/>
                      <a:pt x="309620" y="653583"/>
                      <a:pt x="166093" y="615924"/>
                    </a:cubicBezTo>
                    <a:cubicBezTo>
                      <a:pt x="42031" y="583366"/>
                      <a:pt x="-27822" y="512960"/>
                      <a:pt x="10507" y="388980"/>
                    </a:cubicBezTo>
                    <a:cubicBezTo>
                      <a:pt x="45393" y="276119"/>
                      <a:pt x="93443" y="170910"/>
                      <a:pt x="177542" y="83355"/>
                    </a:cubicBezTo>
                    <a:cubicBezTo>
                      <a:pt x="240002" y="18333"/>
                      <a:pt x="310031" y="-10864"/>
                      <a:pt x="383070" y="365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8" name="Google Shape;378;p18"/>
              <p:cNvSpPr/>
              <p:nvPr/>
            </p:nvSpPr>
            <p:spPr>
              <a:xfrm>
                <a:off x="1390766" y="2778870"/>
                <a:ext cx="568943" cy="642238"/>
              </a:xfrm>
              <a:custGeom>
                <a:avLst/>
                <a:gdLst/>
                <a:ahLst/>
                <a:cxnLst/>
                <a:rect l="l" t="t" r="r" b="b"/>
                <a:pathLst>
                  <a:path w="568943" h="642238" extrusionOk="0">
                    <a:moveTo>
                      <a:pt x="568920" y="245992"/>
                    </a:moveTo>
                    <a:cubicBezTo>
                      <a:pt x="571189" y="437897"/>
                      <a:pt x="403273" y="642415"/>
                      <a:pt x="243596" y="642239"/>
                    </a:cubicBezTo>
                    <a:cubicBezTo>
                      <a:pt x="119229" y="642098"/>
                      <a:pt x="1972" y="483926"/>
                      <a:pt x="9" y="313659"/>
                    </a:cubicBezTo>
                    <a:cubicBezTo>
                      <a:pt x="-1531" y="180123"/>
                      <a:pt x="199343" y="-2685"/>
                      <a:pt x="344633" y="30"/>
                    </a:cubicBezTo>
                    <a:cubicBezTo>
                      <a:pt x="441626" y="1840"/>
                      <a:pt x="567675" y="140077"/>
                      <a:pt x="568932" y="24599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9" name="Google Shape;379;p18"/>
              <p:cNvSpPr/>
              <p:nvPr/>
            </p:nvSpPr>
            <p:spPr>
              <a:xfrm>
                <a:off x="2346129" y="2597046"/>
                <a:ext cx="498658" cy="582522"/>
              </a:xfrm>
              <a:custGeom>
                <a:avLst/>
                <a:gdLst/>
                <a:ahLst/>
                <a:cxnLst/>
                <a:rect l="l" t="t" r="r" b="b"/>
                <a:pathLst>
                  <a:path w="498658" h="582522" extrusionOk="0">
                    <a:moveTo>
                      <a:pt x="498414" y="174707"/>
                    </a:moveTo>
                    <a:cubicBezTo>
                      <a:pt x="504396" y="368964"/>
                      <a:pt x="400187" y="494284"/>
                      <a:pt x="237983" y="571331"/>
                    </a:cubicBezTo>
                    <a:cubicBezTo>
                      <a:pt x="159244" y="608731"/>
                      <a:pt x="86898" y="544743"/>
                      <a:pt x="44185" y="491933"/>
                    </a:cubicBezTo>
                    <a:cubicBezTo>
                      <a:pt x="-56922" y="366942"/>
                      <a:pt x="27518" y="82804"/>
                      <a:pt x="175887" y="11187"/>
                    </a:cubicBezTo>
                    <a:cubicBezTo>
                      <a:pt x="275419" y="-36863"/>
                      <a:pt x="504479" y="79654"/>
                      <a:pt x="498414" y="17471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0" name="Google Shape;380;p18"/>
              <p:cNvSpPr/>
              <p:nvPr/>
            </p:nvSpPr>
            <p:spPr>
              <a:xfrm>
                <a:off x="1748390" y="1559147"/>
                <a:ext cx="419618" cy="392349"/>
              </a:xfrm>
              <a:custGeom>
                <a:avLst/>
                <a:gdLst/>
                <a:ahLst/>
                <a:cxnLst/>
                <a:rect l="l" t="t" r="r" b="b"/>
                <a:pathLst>
                  <a:path w="419618" h="392349" extrusionOk="0">
                    <a:moveTo>
                      <a:pt x="199425" y="392162"/>
                    </a:moveTo>
                    <a:cubicBezTo>
                      <a:pt x="74505" y="395336"/>
                      <a:pt x="16253" y="358440"/>
                      <a:pt x="27584" y="263245"/>
                    </a:cubicBezTo>
                    <a:cubicBezTo>
                      <a:pt x="34836" y="202349"/>
                      <a:pt x="-40824" y="140852"/>
                      <a:pt x="31674" y="83705"/>
                    </a:cubicBezTo>
                    <a:cubicBezTo>
                      <a:pt x="91689" y="36407"/>
                      <a:pt x="153656" y="-512"/>
                      <a:pt x="235169" y="5"/>
                    </a:cubicBezTo>
                    <a:cubicBezTo>
                      <a:pt x="370515" y="852"/>
                      <a:pt x="415474" y="44153"/>
                      <a:pt x="419399" y="189678"/>
                    </a:cubicBezTo>
                    <a:cubicBezTo>
                      <a:pt x="423466" y="340104"/>
                      <a:pt x="371655" y="387790"/>
                      <a:pt x="199425" y="39216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1" name="Google Shape;381;p18"/>
              <p:cNvSpPr/>
              <p:nvPr/>
            </p:nvSpPr>
            <p:spPr>
              <a:xfrm>
                <a:off x="3212145" y="2036056"/>
                <a:ext cx="364493" cy="486183"/>
              </a:xfrm>
              <a:custGeom>
                <a:avLst/>
                <a:gdLst/>
                <a:ahLst/>
                <a:cxnLst/>
                <a:rect l="l" t="t" r="r" b="b"/>
                <a:pathLst>
                  <a:path w="364493" h="486183" extrusionOk="0">
                    <a:moveTo>
                      <a:pt x="363795" y="209641"/>
                    </a:moveTo>
                    <a:cubicBezTo>
                      <a:pt x="354203" y="377075"/>
                      <a:pt x="301910" y="451371"/>
                      <a:pt x="177214" y="480991"/>
                    </a:cubicBezTo>
                    <a:cubicBezTo>
                      <a:pt x="112626" y="496330"/>
                      <a:pt x="67126" y="478135"/>
                      <a:pt x="32970" y="420388"/>
                    </a:cubicBezTo>
                    <a:cubicBezTo>
                      <a:pt x="-22191" y="327121"/>
                      <a:pt x="-7134" y="192844"/>
                      <a:pt x="70629" y="116350"/>
                    </a:cubicBezTo>
                    <a:cubicBezTo>
                      <a:pt x="78257" y="108851"/>
                      <a:pt x="88554" y="103339"/>
                      <a:pt x="94196" y="94676"/>
                    </a:cubicBezTo>
                    <a:cubicBezTo>
                      <a:pt x="131103" y="38034"/>
                      <a:pt x="159277" y="-30056"/>
                      <a:pt x="250464" y="14244"/>
                    </a:cubicBezTo>
                    <a:cubicBezTo>
                      <a:pt x="338877" y="57193"/>
                      <a:pt x="369730" y="105877"/>
                      <a:pt x="363783" y="20965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2" name="Google Shape;382;p18"/>
              <p:cNvSpPr/>
              <p:nvPr/>
            </p:nvSpPr>
            <p:spPr>
              <a:xfrm>
                <a:off x="305922" y="4497378"/>
                <a:ext cx="394688" cy="458284"/>
              </a:xfrm>
              <a:custGeom>
                <a:avLst/>
                <a:gdLst/>
                <a:ahLst/>
                <a:cxnLst/>
                <a:rect l="l" t="t" r="r" b="b"/>
                <a:pathLst>
                  <a:path w="394688" h="458284" extrusionOk="0">
                    <a:moveTo>
                      <a:pt x="394688" y="183594"/>
                    </a:moveTo>
                    <a:cubicBezTo>
                      <a:pt x="392772" y="267458"/>
                      <a:pt x="372180" y="342659"/>
                      <a:pt x="310801" y="400089"/>
                    </a:cubicBezTo>
                    <a:cubicBezTo>
                      <a:pt x="254864" y="452429"/>
                      <a:pt x="186985" y="478663"/>
                      <a:pt x="115580" y="439382"/>
                    </a:cubicBezTo>
                    <a:cubicBezTo>
                      <a:pt x="44493" y="400265"/>
                      <a:pt x="-25619" y="361395"/>
                      <a:pt x="9220" y="249122"/>
                    </a:cubicBezTo>
                    <a:cubicBezTo>
                      <a:pt x="35043" y="165904"/>
                      <a:pt x="71997" y="94758"/>
                      <a:pt x="137290" y="44498"/>
                    </a:cubicBezTo>
                    <a:cubicBezTo>
                      <a:pt x="188102" y="5382"/>
                      <a:pt x="261000" y="-16833"/>
                      <a:pt x="319217" y="15654"/>
                    </a:cubicBezTo>
                    <a:cubicBezTo>
                      <a:pt x="377187" y="48013"/>
                      <a:pt x="380725" y="122873"/>
                      <a:pt x="394676" y="18359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3" name="Google Shape;383;p18"/>
              <p:cNvSpPr/>
              <p:nvPr/>
            </p:nvSpPr>
            <p:spPr>
              <a:xfrm>
                <a:off x="2587050" y="4694210"/>
                <a:ext cx="410806" cy="449478"/>
              </a:xfrm>
              <a:custGeom>
                <a:avLst/>
                <a:gdLst/>
                <a:ahLst/>
                <a:cxnLst/>
                <a:rect l="l" t="t" r="r" b="b"/>
                <a:pathLst>
                  <a:path w="410806" h="449478" extrusionOk="0">
                    <a:moveTo>
                      <a:pt x="0" y="260628"/>
                    </a:moveTo>
                    <a:cubicBezTo>
                      <a:pt x="16996" y="173695"/>
                      <a:pt x="49848" y="80993"/>
                      <a:pt x="145490" y="25550"/>
                    </a:cubicBezTo>
                    <a:cubicBezTo>
                      <a:pt x="204811" y="-8842"/>
                      <a:pt x="264004" y="-15812"/>
                      <a:pt x="304402" y="50974"/>
                    </a:cubicBezTo>
                    <a:cubicBezTo>
                      <a:pt x="337078" y="104983"/>
                      <a:pt x="442628" y="125963"/>
                      <a:pt x="401383" y="210568"/>
                    </a:cubicBezTo>
                    <a:cubicBezTo>
                      <a:pt x="352029" y="311792"/>
                      <a:pt x="299583" y="420257"/>
                      <a:pt x="169374" y="446586"/>
                    </a:cubicBezTo>
                    <a:cubicBezTo>
                      <a:pt x="75601" y="465533"/>
                      <a:pt x="788" y="390026"/>
                      <a:pt x="0" y="26063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84" name="Google Shape;384;p18"/>
          <p:cNvGrpSpPr/>
          <p:nvPr/>
        </p:nvGrpSpPr>
        <p:grpSpPr>
          <a:xfrm>
            <a:off x="305088" y="1181525"/>
            <a:ext cx="338700" cy="338700"/>
            <a:chOff x="2332825" y="3777425"/>
            <a:chExt cx="338700" cy="338700"/>
          </a:xfrm>
        </p:grpSpPr>
        <p:sp>
          <p:nvSpPr>
            <p:cNvPr id="385" name="Google Shape;385;p18"/>
            <p:cNvSpPr/>
            <p:nvPr/>
          </p:nvSpPr>
          <p:spPr>
            <a:xfrm>
              <a:off x="2332825" y="3777425"/>
              <a:ext cx="338700" cy="338700"/>
            </a:xfrm>
            <a:prstGeom prst="star8">
              <a:avLst>
                <a:gd name="adj" fmla="val 0"/>
              </a:avLst>
            </a:prstGeom>
            <a:solidFill>
              <a:schemeClr val="dk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386" name="Google Shape;386;p18"/>
            <p:cNvSpPr/>
            <p:nvPr/>
          </p:nvSpPr>
          <p:spPr>
            <a:xfrm>
              <a:off x="2404825" y="3849425"/>
              <a:ext cx="194700" cy="1947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Inter"/>
                <a:ea typeface="Inter"/>
                <a:cs typeface="Inter"/>
                <a:sym typeface="Inter"/>
              </a:endParaRPr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_AND_TWO_COLUMNS_1_1"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24"/>
          <p:cNvSpPr txBox="1">
            <a:spLocks noGrp="1"/>
          </p:cNvSpPr>
          <p:nvPr>
            <p:ph type="subTitle" idx="1"/>
          </p:nvPr>
        </p:nvSpPr>
        <p:spPr>
          <a:xfrm>
            <a:off x="4666845" y="1543100"/>
            <a:ext cx="3621900" cy="251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0" name="Google Shape;540;p24"/>
          <p:cNvSpPr txBox="1">
            <a:spLocks noGrp="1"/>
          </p:cNvSpPr>
          <p:nvPr>
            <p:ph type="subTitle" idx="2"/>
          </p:nvPr>
        </p:nvSpPr>
        <p:spPr>
          <a:xfrm>
            <a:off x="855250" y="1543100"/>
            <a:ext cx="3621900" cy="251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1" name="Google Shape;541;p24"/>
          <p:cNvSpPr/>
          <p:nvPr/>
        </p:nvSpPr>
        <p:spPr>
          <a:xfrm>
            <a:off x="-8550" y="-7525"/>
            <a:ext cx="9165300" cy="5158500"/>
          </a:xfrm>
          <a:prstGeom prst="frame">
            <a:avLst>
              <a:gd name="adj1" fmla="val 4149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542" name="Google Shape;542;p24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543" name="Google Shape;543;p24"/>
          <p:cNvGrpSpPr/>
          <p:nvPr/>
        </p:nvGrpSpPr>
        <p:grpSpPr>
          <a:xfrm>
            <a:off x="113797" y="925921"/>
            <a:ext cx="485374" cy="531946"/>
            <a:chOff x="305922" y="1559147"/>
            <a:chExt cx="3270716" cy="3584541"/>
          </a:xfrm>
        </p:grpSpPr>
        <p:sp>
          <p:nvSpPr>
            <p:cNvPr id="544" name="Google Shape;544;p24"/>
            <p:cNvSpPr/>
            <p:nvPr/>
          </p:nvSpPr>
          <p:spPr>
            <a:xfrm>
              <a:off x="1725844" y="3559596"/>
              <a:ext cx="671669" cy="628354"/>
            </a:xfrm>
            <a:custGeom>
              <a:avLst/>
              <a:gdLst/>
              <a:ahLst/>
              <a:cxnLst/>
              <a:rect l="l" t="t" r="r" b="b"/>
              <a:pathLst>
                <a:path w="671669" h="628354" extrusionOk="0">
                  <a:moveTo>
                    <a:pt x="383070" y="3652"/>
                  </a:moveTo>
                  <a:cubicBezTo>
                    <a:pt x="527032" y="9282"/>
                    <a:pt x="645264" y="99517"/>
                    <a:pt x="669371" y="210944"/>
                  </a:cubicBezTo>
                  <a:cubicBezTo>
                    <a:pt x="687178" y="293280"/>
                    <a:pt x="598119" y="475218"/>
                    <a:pt x="519051" y="528217"/>
                  </a:cubicBezTo>
                  <a:cubicBezTo>
                    <a:pt x="411526" y="600291"/>
                    <a:pt x="309620" y="653583"/>
                    <a:pt x="166093" y="615924"/>
                  </a:cubicBezTo>
                  <a:cubicBezTo>
                    <a:pt x="42031" y="583366"/>
                    <a:pt x="-27822" y="512960"/>
                    <a:pt x="10507" y="388980"/>
                  </a:cubicBezTo>
                  <a:cubicBezTo>
                    <a:pt x="45393" y="276119"/>
                    <a:pt x="93443" y="170910"/>
                    <a:pt x="177542" y="83355"/>
                  </a:cubicBezTo>
                  <a:cubicBezTo>
                    <a:pt x="240002" y="18333"/>
                    <a:pt x="310031" y="-10864"/>
                    <a:pt x="383070" y="3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5" name="Google Shape;545;p24"/>
            <p:cNvSpPr/>
            <p:nvPr/>
          </p:nvSpPr>
          <p:spPr>
            <a:xfrm>
              <a:off x="1390766" y="2778870"/>
              <a:ext cx="568943" cy="642238"/>
            </a:xfrm>
            <a:custGeom>
              <a:avLst/>
              <a:gdLst/>
              <a:ahLst/>
              <a:cxnLst/>
              <a:rect l="l" t="t" r="r" b="b"/>
              <a:pathLst>
                <a:path w="568943" h="642238" extrusionOk="0">
                  <a:moveTo>
                    <a:pt x="568920" y="245992"/>
                  </a:moveTo>
                  <a:cubicBezTo>
                    <a:pt x="571189" y="437897"/>
                    <a:pt x="403273" y="642415"/>
                    <a:pt x="243596" y="642239"/>
                  </a:cubicBezTo>
                  <a:cubicBezTo>
                    <a:pt x="119229" y="642098"/>
                    <a:pt x="1972" y="483926"/>
                    <a:pt x="9" y="313659"/>
                  </a:cubicBezTo>
                  <a:cubicBezTo>
                    <a:pt x="-1531" y="180123"/>
                    <a:pt x="199343" y="-2685"/>
                    <a:pt x="344633" y="30"/>
                  </a:cubicBezTo>
                  <a:cubicBezTo>
                    <a:pt x="441626" y="1840"/>
                    <a:pt x="567675" y="140077"/>
                    <a:pt x="568932" y="2459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6" name="Google Shape;546;p24"/>
            <p:cNvSpPr/>
            <p:nvPr/>
          </p:nvSpPr>
          <p:spPr>
            <a:xfrm>
              <a:off x="2346129" y="2597046"/>
              <a:ext cx="498658" cy="582522"/>
            </a:xfrm>
            <a:custGeom>
              <a:avLst/>
              <a:gdLst/>
              <a:ahLst/>
              <a:cxnLst/>
              <a:rect l="l" t="t" r="r" b="b"/>
              <a:pathLst>
                <a:path w="498658" h="582522" extrusionOk="0">
                  <a:moveTo>
                    <a:pt x="498414" y="174707"/>
                  </a:moveTo>
                  <a:cubicBezTo>
                    <a:pt x="504396" y="368964"/>
                    <a:pt x="400187" y="494284"/>
                    <a:pt x="237983" y="571331"/>
                  </a:cubicBezTo>
                  <a:cubicBezTo>
                    <a:pt x="159244" y="608731"/>
                    <a:pt x="86898" y="544743"/>
                    <a:pt x="44185" y="491933"/>
                  </a:cubicBezTo>
                  <a:cubicBezTo>
                    <a:pt x="-56922" y="366942"/>
                    <a:pt x="27518" y="82804"/>
                    <a:pt x="175887" y="11187"/>
                  </a:cubicBezTo>
                  <a:cubicBezTo>
                    <a:pt x="275419" y="-36863"/>
                    <a:pt x="504479" y="79654"/>
                    <a:pt x="498414" y="1747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7" name="Google Shape;547;p24"/>
            <p:cNvSpPr/>
            <p:nvPr/>
          </p:nvSpPr>
          <p:spPr>
            <a:xfrm>
              <a:off x="1748390" y="1559147"/>
              <a:ext cx="419618" cy="392349"/>
            </a:xfrm>
            <a:custGeom>
              <a:avLst/>
              <a:gdLst/>
              <a:ahLst/>
              <a:cxnLst/>
              <a:rect l="l" t="t" r="r" b="b"/>
              <a:pathLst>
                <a:path w="419618" h="392349" extrusionOk="0">
                  <a:moveTo>
                    <a:pt x="199425" y="392162"/>
                  </a:moveTo>
                  <a:cubicBezTo>
                    <a:pt x="74505" y="395336"/>
                    <a:pt x="16253" y="358440"/>
                    <a:pt x="27584" y="263245"/>
                  </a:cubicBezTo>
                  <a:cubicBezTo>
                    <a:pt x="34836" y="202349"/>
                    <a:pt x="-40824" y="140852"/>
                    <a:pt x="31674" y="83705"/>
                  </a:cubicBezTo>
                  <a:cubicBezTo>
                    <a:pt x="91689" y="36407"/>
                    <a:pt x="153656" y="-512"/>
                    <a:pt x="235169" y="5"/>
                  </a:cubicBezTo>
                  <a:cubicBezTo>
                    <a:pt x="370515" y="852"/>
                    <a:pt x="415474" y="44153"/>
                    <a:pt x="419399" y="189678"/>
                  </a:cubicBezTo>
                  <a:cubicBezTo>
                    <a:pt x="423466" y="340104"/>
                    <a:pt x="371655" y="387790"/>
                    <a:pt x="199425" y="3921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8" name="Google Shape;548;p24"/>
            <p:cNvSpPr/>
            <p:nvPr/>
          </p:nvSpPr>
          <p:spPr>
            <a:xfrm>
              <a:off x="3212145" y="2036056"/>
              <a:ext cx="364493" cy="486183"/>
            </a:xfrm>
            <a:custGeom>
              <a:avLst/>
              <a:gdLst/>
              <a:ahLst/>
              <a:cxnLst/>
              <a:rect l="l" t="t" r="r" b="b"/>
              <a:pathLst>
                <a:path w="364493" h="486183" extrusionOk="0">
                  <a:moveTo>
                    <a:pt x="363795" y="209641"/>
                  </a:moveTo>
                  <a:cubicBezTo>
                    <a:pt x="354203" y="377075"/>
                    <a:pt x="301910" y="451371"/>
                    <a:pt x="177214" y="480991"/>
                  </a:cubicBezTo>
                  <a:cubicBezTo>
                    <a:pt x="112626" y="496330"/>
                    <a:pt x="67126" y="478135"/>
                    <a:pt x="32970" y="420388"/>
                  </a:cubicBezTo>
                  <a:cubicBezTo>
                    <a:pt x="-22191" y="327121"/>
                    <a:pt x="-7134" y="192844"/>
                    <a:pt x="70629" y="116350"/>
                  </a:cubicBezTo>
                  <a:cubicBezTo>
                    <a:pt x="78257" y="108851"/>
                    <a:pt x="88554" y="103339"/>
                    <a:pt x="94196" y="94676"/>
                  </a:cubicBezTo>
                  <a:cubicBezTo>
                    <a:pt x="131103" y="38034"/>
                    <a:pt x="159277" y="-30056"/>
                    <a:pt x="250464" y="14244"/>
                  </a:cubicBezTo>
                  <a:cubicBezTo>
                    <a:pt x="338877" y="57193"/>
                    <a:pt x="369730" y="105877"/>
                    <a:pt x="363783" y="209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9" name="Google Shape;549;p24"/>
            <p:cNvSpPr/>
            <p:nvPr/>
          </p:nvSpPr>
          <p:spPr>
            <a:xfrm>
              <a:off x="305922" y="4497378"/>
              <a:ext cx="394688" cy="458284"/>
            </a:xfrm>
            <a:custGeom>
              <a:avLst/>
              <a:gdLst/>
              <a:ahLst/>
              <a:cxnLst/>
              <a:rect l="l" t="t" r="r" b="b"/>
              <a:pathLst>
                <a:path w="394688" h="458284" extrusionOk="0">
                  <a:moveTo>
                    <a:pt x="394688" y="183594"/>
                  </a:moveTo>
                  <a:cubicBezTo>
                    <a:pt x="392772" y="267458"/>
                    <a:pt x="372180" y="342659"/>
                    <a:pt x="310801" y="400089"/>
                  </a:cubicBezTo>
                  <a:cubicBezTo>
                    <a:pt x="254864" y="452429"/>
                    <a:pt x="186985" y="478663"/>
                    <a:pt x="115580" y="439382"/>
                  </a:cubicBezTo>
                  <a:cubicBezTo>
                    <a:pt x="44493" y="400265"/>
                    <a:pt x="-25619" y="361395"/>
                    <a:pt x="9220" y="249122"/>
                  </a:cubicBezTo>
                  <a:cubicBezTo>
                    <a:pt x="35043" y="165904"/>
                    <a:pt x="71997" y="94758"/>
                    <a:pt x="137290" y="44498"/>
                  </a:cubicBezTo>
                  <a:cubicBezTo>
                    <a:pt x="188102" y="5382"/>
                    <a:pt x="261000" y="-16833"/>
                    <a:pt x="319217" y="15654"/>
                  </a:cubicBezTo>
                  <a:cubicBezTo>
                    <a:pt x="377187" y="48013"/>
                    <a:pt x="380725" y="122873"/>
                    <a:pt x="394676" y="1835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0" name="Google Shape;550;p24"/>
            <p:cNvSpPr/>
            <p:nvPr/>
          </p:nvSpPr>
          <p:spPr>
            <a:xfrm>
              <a:off x="2587050" y="4694210"/>
              <a:ext cx="410806" cy="449478"/>
            </a:xfrm>
            <a:custGeom>
              <a:avLst/>
              <a:gdLst/>
              <a:ahLst/>
              <a:cxnLst/>
              <a:rect l="l" t="t" r="r" b="b"/>
              <a:pathLst>
                <a:path w="410806" h="449478" extrusionOk="0">
                  <a:moveTo>
                    <a:pt x="0" y="260628"/>
                  </a:moveTo>
                  <a:cubicBezTo>
                    <a:pt x="16996" y="173695"/>
                    <a:pt x="49848" y="80993"/>
                    <a:pt x="145490" y="25550"/>
                  </a:cubicBezTo>
                  <a:cubicBezTo>
                    <a:pt x="204811" y="-8842"/>
                    <a:pt x="264004" y="-15812"/>
                    <a:pt x="304402" y="50974"/>
                  </a:cubicBezTo>
                  <a:cubicBezTo>
                    <a:pt x="337078" y="104983"/>
                    <a:pt x="442628" y="125963"/>
                    <a:pt x="401383" y="210568"/>
                  </a:cubicBezTo>
                  <a:cubicBezTo>
                    <a:pt x="352029" y="311792"/>
                    <a:pt x="299583" y="420257"/>
                    <a:pt x="169374" y="446586"/>
                  </a:cubicBezTo>
                  <a:cubicBezTo>
                    <a:pt x="75601" y="465533"/>
                    <a:pt x="788" y="390026"/>
                    <a:pt x="0" y="26063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1" name="Google Shape;551;p24"/>
          <p:cNvGrpSpPr/>
          <p:nvPr/>
        </p:nvGrpSpPr>
        <p:grpSpPr>
          <a:xfrm>
            <a:off x="8378375" y="370150"/>
            <a:ext cx="338700" cy="338700"/>
            <a:chOff x="2332825" y="3777425"/>
            <a:chExt cx="338700" cy="338700"/>
          </a:xfrm>
        </p:grpSpPr>
        <p:sp>
          <p:nvSpPr>
            <p:cNvPr id="552" name="Google Shape;552;p24"/>
            <p:cNvSpPr/>
            <p:nvPr/>
          </p:nvSpPr>
          <p:spPr>
            <a:xfrm>
              <a:off x="2332825" y="3777425"/>
              <a:ext cx="338700" cy="338700"/>
            </a:xfrm>
            <a:prstGeom prst="star8">
              <a:avLst>
                <a:gd name="adj" fmla="val 0"/>
              </a:avLst>
            </a:prstGeom>
            <a:solidFill>
              <a:schemeClr val="dk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>
              <a:off x="2404825" y="3849425"/>
              <a:ext cx="194700" cy="1947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Inter"/>
                <a:ea typeface="Inter"/>
                <a:cs typeface="Inter"/>
                <a:sym typeface="Inter"/>
              </a:endParaRPr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ive columns">
  <p:cSld name="CUSTOM_5_1"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Google Shape;599;p27"/>
          <p:cNvSpPr/>
          <p:nvPr/>
        </p:nvSpPr>
        <p:spPr>
          <a:xfrm>
            <a:off x="-8550" y="-7525"/>
            <a:ext cx="9165300" cy="5158500"/>
          </a:xfrm>
          <a:prstGeom prst="frame">
            <a:avLst>
              <a:gd name="adj1" fmla="val 4149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600" name="Google Shape;600;p27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601" name="Google Shape;601;p27"/>
          <p:cNvSpPr txBox="1">
            <a:spLocks noGrp="1"/>
          </p:cNvSpPr>
          <p:nvPr>
            <p:ph type="subTitle" idx="1"/>
          </p:nvPr>
        </p:nvSpPr>
        <p:spPr>
          <a:xfrm>
            <a:off x="713225" y="2110875"/>
            <a:ext cx="2461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2" name="Google Shape;602;p27"/>
          <p:cNvSpPr txBox="1">
            <a:spLocks noGrp="1"/>
          </p:cNvSpPr>
          <p:nvPr>
            <p:ph type="subTitle" idx="2"/>
          </p:nvPr>
        </p:nvSpPr>
        <p:spPr>
          <a:xfrm>
            <a:off x="713241" y="1698675"/>
            <a:ext cx="24615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300">
                <a:solidFill>
                  <a:schemeClr val="dk1"/>
                </a:solidFill>
                <a:latin typeface="Bakbak One"/>
                <a:ea typeface="Bakbak One"/>
                <a:cs typeface="Bakbak One"/>
                <a:sym typeface="Bakbak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9pPr>
          </a:lstStyle>
          <a:p>
            <a:endParaRPr/>
          </a:p>
        </p:txBody>
      </p:sp>
      <p:sp>
        <p:nvSpPr>
          <p:cNvPr id="603" name="Google Shape;603;p27"/>
          <p:cNvSpPr txBox="1">
            <a:spLocks noGrp="1"/>
          </p:cNvSpPr>
          <p:nvPr>
            <p:ph type="subTitle" idx="3"/>
          </p:nvPr>
        </p:nvSpPr>
        <p:spPr>
          <a:xfrm>
            <a:off x="3343388" y="2110875"/>
            <a:ext cx="2461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4" name="Google Shape;604;p27"/>
          <p:cNvSpPr txBox="1">
            <a:spLocks noGrp="1"/>
          </p:cNvSpPr>
          <p:nvPr>
            <p:ph type="subTitle" idx="4"/>
          </p:nvPr>
        </p:nvSpPr>
        <p:spPr>
          <a:xfrm>
            <a:off x="3343405" y="1698675"/>
            <a:ext cx="24615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300">
                <a:solidFill>
                  <a:schemeClr val="dk1"/>
                </a:solidFill>
                <a:latin typeface="Bakbak One"/>
                <a:ea typeface="Bakbak One"/>
                <a:cs typeface="Bakbak One"/>
                <a:sym typeface="Bakbak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9pPr>
          </a:lstStyle>
          <a:p>
            <a:endParaRPr/>
          </a:p>
        </p:txBody>
      </p:sp>
      <p:sp>
        <p:nvSpPr>
          <p:cNvPr id="605" name="Google Shape;605;p27"/>
          <p:cNvSpPr txBox="1">
            <a:spLocks noGrp="1"/>
          </p:cNvSpPr>
          <p:nvPr>
            <p:ph type="subTitle" idx="5"/>
          </p:nvPr>
        </p:nvSpPr>
        <p:spPr>
          <a:xfrm>
            <a:off x="5973551" y="2110875"/>
            <a:ext cx="2461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6" name="Google Shape;606;p27"/>
          <p:cNvSpPr txBox="1">
            <a:spLocks noGrp="1"/>
          </p:cNvSpPr>
          <p:nvPr>
            <p:ph type="subTitle" idx="6"/>
          </p:nvPr>
        </p:nvSpPr>
        <p:spPr>
          <a:xfrm>
            <a:off x="5973570" y="1698675"/>
            <a:ext cx="24615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300">
                <a:solidFill>
                  <a:schemeClr val="dk1"/>
                </a:solidFill>
                <a:latin typeface="Bakbak One"/>
                <a:ea typeface="Bakbak One"/>
                <a:cs typeface="Bakbak One"/>
                <a:sym typeface="Bakbak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9pPr>
          </a:lstStyle>
          <a:p>
            <a:endParaRPr/>
          </a:p>
        </p:txBody>
      </p:sp>
      <p:sp>
        <p:nvSpPr>
          <p:cNvPr id="607" name="Google Shape;607;p27"/>
          <p:cNvSpPr txBox="1">
            <a:spLocks noGrp="1"/>
          </p:cNvSpPr>
          <p:nvPr>
            <p:ph type="subTitle" idx="7"/>
          </p:nvPr>
        </p:nvSpPr>
        <p:spPr>
          <a:xfrm>
            <a:off x="4658470" y="3505225"/>
            <a:ext cx="2461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8" name="Google Shape;608;p27"/>
          <p:cNvSpPr txBox="1">
            <a:spLocks noGrp="1"/>
          </p:cNvSpPr>
          <p:nvPr>
            <p:ph type="subTitle" idx="8"/>
          </p:nvPr>
        </p:nvSpPr>
        <p:spPr>
          <a:xfrm>
            <a:off x="2028323" y="3093025"/>
            <a:ext cx="24615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300">
                <a:solidFill>
                  <a:schemeClr val="dk1"/>
                </a:solidFill>
                <a:latin typeface="Bakbak One"/>
                <a:ea typeface="Bakbak One"/>
                <a:cs typeface="Bakbak One"/>
                <a:sym typeface="Bakbak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9pPr>
          </a:lstStyle>
          <a:p>
            <a:endParaRPr/>
          </a:p>
        </p:txBody>
      </p:sp>
      <p:sp>
        <p:nvSpPr>
          <p:cNvPr id="609" name="Google Shape;609;p27"/>
          <p:cNvSpPr txBox="1">
            <a:spLocks noGrp="1"/>
          </p:cNvSpPr>
          <p:nvPr>
            <p:ph type="subTitle" idx="9"/>
          </p:nvPr>
        </p:nvSpPr>
        <p:spPr>
          <a:xfrm>
            <a:off x="2028307" y="3505225"/>
            <a:ext cx="2461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0" name="Google Shape;610;p27"/>
          <p:cNvSpPr txBox="1">
            <a:spLocks noGrp="1"/>
          </p:cNvSpPr>
          <p:nvPr>
            <p:ph type="subTitle" idx="13"/>
          </p:nvPr>
        </p:nvSpPr>
        <p:spPr>
          <a:xfrm>
            <a:off x="4658487" y="3093025"/>
            <a:ext cx="24615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300">
                <a:solidFill>
                  <a:schemeClr val="dk1"/>
                </a:solidFill>
                <a:latin typeface="Bakbak One"/>
                <a:ea typeface="Bakbak One"/>
                <a:cs typeface="Bakbak One"/>
                <a:sym typeface="Bakbak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kbak One"/>
              <a:buNone/>
              <a:defRPr sz="2400">
                <a:latin typeface="Bakbak One"/>
                <a:ea typeface="Bakbak One"/>
                <a:cs typeface="Bakbak One"/>
                <a:sym typeface="Bakbak One"/>
              </a:defRPr>
            </a:lvl9pPr>
          </a:lstStyle>
          <a:p>
            <a:endParaRPr/>
          </a:p>
        </p:txBody>
      </p:sp>
      <p:grpSp>
        <p:nvGrpSpPr>
          <p:cNvPr id="611" name="Google Shape;611;p27"/>
          <p:cNvGrpSpPr/>
          <p:nvPr/>
        </p:nvGrpSpPr>
        <p:grpSpPr>
          <a:xfrm>
            <a:off x="381300" y="370150"/>
            <a:ext cx="7274850" cy="4403200"/>
            <a:chOff x="381300" y="370150"/>
            <a:chExt cx="7274850" cy="4403200"/>
          </a:xfrm>
        </p:grpSpPr>
        <p:grpSp>
          <p:nvGrpSpPr>
            <p:cNvPr id="612" name="Google Shape;612;p27"/>
            <p:cNvGrpSpPr/>
            <p:nvPr/>
          </p:nvGrpSpPr>
          <p:grpSpPr>
            <a:xfrm>
              <a:off x="381300" y="370150"/>
              <a:ext cx="338700" cy="338700"/>
              <a:chOff x="2332825" y="3777425"/>
              <a:chExt cx="338700" cy="338700"/>
            </a:xfrm>
          </p:grpSpPr>
          <p:sp>
            <p:nvSpPr>
              <p:cNvPr id="613" name="Google Shape;613;p27"/>
              <p:cNvSpPr/>
              <p:nvPr/>
            </p:nvSpPr>
            <p:spPr>
              <a:xfrm>
                <a:off x="2332825" y="3777425"/>
                <a:ext cx="338700" cy="338700"/>
              </a:xfrm>
              <a:prstGeom prst="star8">
                <a:avLst>
                  <a:gd name="adj" fmla="val 0"/>
                </a:avLst>
              </a:prstGeom>
              <a:solidFill>
                <a:schemeClr val="dk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  <p:sp>
            <p:nvSpPr>
              <p:cNvPr id="614" name="Google Shape;614;p27"/>
              <p:cNvSpPr/>
              <p:nvPr/>
            </p:nvSpPr>
            <p:spPr>
              <a:xfrm>
                <a:off x="2404825" y="3849425"/>
                <a:ext cx="194700" cy="1947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</p:grpSp>
        <p:grpSp>
          <p:nvGrpSpPr>
            <p:cNvPr id="615" name="Google Shape;615;p27"/>
            <p:cNvGrpSpPr/>
            <p:nvPr/>
          </p:nvGrpSpPr>
          <p:grpSpPr>
            <a:xfrm>
              <a:off x="7317450" y="4434650"/>
              <a:ext cx="338700" cy="338700"/>
              <a:chOff x="2332825" y="3777425"/>
              <a:chExt cx="338700" cy="338700"/>
            </a:xfrm>
          </p:grpSpPr>
          <p:sp>
            <p:nvSpPr>
              <p:cNvPr id="616" name="Google Shape;616;p27"/>
              <p:cNvSpPr/>
              <p:nvPr/>
            </p:nvSpPr>
            <p:spPr>
              <a:xfrm>
                <a:off x="2332825" y="3777425"/>
                <a:ext cx="338700" cy="338700"/>
              </a:xfrm>
              <a:prstGeom prst="star8">
                <a:avLst>
                  <a:gd name="adj" fmla="val 0"/>
                </a:avLst>
              </a:prstGeom>
              <a:solidFill>
                <a:schemeClr val="dk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  <p:sp>
            <p:nvSpPr>
              <p:cNvPr id="617" name="Google Shape;617;p27"/>
              <p:cNvSpPr/>
              <p:nvPr/>
            </p:nvSpPr>
            <p:spPr>
              <a:xfrm>
                <a:off x="2404825" y="3849425"/>
                <a:ext cx="194700" cy="1947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</p:grpSp>
      </p:grpSp>
      <p:grpSp>
        <p:nvGrpSpPr>
          <p:cNvPr id="618" name="Google Shape;618;p27"/>
          <p:cNvGrpSpPr/>
          <p:nvPr/>
        </p:nvGrpSpPr>
        <p:grpSpPr>
          <a:xfrm>
            <a:off x="7586097" y="56996"/>
            <a:ext cx="485374" cy="531946"/>
            <a:chOff x="305922" y="1559147"/>
            <a:chExt cx="3270716" cy="3584541"/>
          </a:xfrm>
        </p:grpSpPr>
        <p:sp>
          <p:nvSpPr>
            <p:cNvPr id="619" name="Google Shape;619;p27"/>
            <p:cNvSpPr/>
            <p:nvPr/>
          </p:nvSpPr>
          <p:spPr>
            <a:xfrm>
              <a:off x="1725844" y="3559596"/>
              <a:ext cx="671669" cy="628354"/>
            </a:xfrm>
            <a:custGeom>
              <a:avLst/>
              <a:gdLst/>
              <a:ahLst/>
              <a:cxnLst/>
              <a:rect l="l" t="t" r="r" b="b"/>
              <a:pathLst>
                <a:path w="671669" h="628354" extrusionOk="0">
                  <a:moveTo>
                    <a:pt x="383070" y="3652"/>
                  </a:moveTo>
                  <a:cubicBezTo>
                    <a:pt x="527032" y="9282"/>
                    <a:pt x="645264" y="99517"/>
                    <a:pt x="669371" y="210944"/>
                  </a:cubicBezTo>
                  <a:cubicBezTo>
                    <a:pt x="687178" y="293280"/>
                    <a:pt x="598119" y="475218"/>
                    <a:pt x="519051" y="528217"/>
                  </a:cubicBezTo>
                  <a:cubicBezTo>
                    <a:pt x="411526" y="600291"/>
                    <a:pt x="309620" y="653583"/>
                    <a:pt x="166093" y="615924"/>
                  </a:cubicBezTo>
                  <a:cubicBezTo>
                    <a:pt x="42031" y="583366"/>
                    <a:pt x="-27822" y="512960"/>
                    <a:pt x="10507" y="388980"/>
                  </a:cubicBezTo>
                  <a:cubicBezTo>
                    <a:pt x="45393" y="276119"/>
                    <a:pt x="93443" y="170910"/>
                    <a:pt x="177542" y="83355"/>
                  </a:cubicBezTo>
                  <a:cubicBezTo>
                    <a:pt x="240002" y="18333"/>
                    <a:pt x="310031" y="-10864"/>
                    <a:pt x="383070" y="3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0" name="Google Shape;620;p27"/>
            <p:cNvSpPr/>
            <p:nvPr/>
          </p:nvSpPr>
          <p:spPr>
            <a:xfrm>
              <a:off x="1390766" y="2778870"/>
              <a:ext cx="568943" cy="642238"/>
            </a:xfrm>
            <a:custGeom>
              <a:avLst/>
              <a:gdLst/>
              <a:ahLst/>
              <a:cxnLst/>
              <a:rect l="l" t="t" r="r" b="b"/>
              <a:pathLst>
                <a:path w="568943" h="642238" extrusionOk="0">
                  <a:moveTo>
                    <a:pt x="568920" y="245992"/>
                  </a:moveTo>
                  <a:cubicBezTo>
                    <a:pt x="571189" y="437897"/>
                    <a:pt x="403273" y="642415"/>
                    <a:pt x="243596" y="642239"/>
                  </a:cubicBezTo>
                  <a:cubicBezTo>
                    <a:pt x="119229" y="642098"/>
                    <a:pt x="1972" y="483926"/>
                    <a:pt x="9" y="313659"/>
                  </a:cubicBezTo>
                  <a:cubicBezTo>
                    <a:pt x="-1531" y="180123"/>
                    <a:pt x="199343" y="-2685"/>
                    <a:pt x="344633" y="30"/>
                  </a:cubicBezTo>
                  <a:cubicBezTo>
                    <a:pt x="441626" y="1840"/>
                    <a:pt x="567675" y="140077"/>
                    <a:pt x="568932" y="2459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1" name="Google Shape;621;p27"/>
            <p:cNvSpPr/>
            <p:nvPr/>
          </p:nvSpPr>
          <p:spPr>
            <a:xfrm>
              <a:off x="2346129" y="2597046"/>
              <a:ext cx="498658" cy="582522"/>
            </a:xfrm>
            <a:custGeom>
              <a:avLst/>
              <a:gdLst/>
              <a:ahLst/>
              <a:cxnLst/>
              <a:rect l="l" t="t" r="r" b="b"/>
              <a:pathLst>
                <a:path w="498658" h="582522" extrusionOk="0">
                  <a:moveTo>
                    <a:pt x="498414" y="174707"/>
                  </a:moveTo>
                  <a:cubicBezTo>
                    <a:pt x="504396" y="368964"/>
                    <a:pt x="400187" y="494284"/>
                    <a:pt x="237983" y="571331"/>
                  </a:cubicBezTo>
                  <a:cubicBezTo>
                    <a:pt x="159244" y="608731"/>
                    <a:pt x="86898" y="544743"/>
                    <a:pt x="44185" y="491933"/>
                  </a:cubicBezTo>
                  <a:cubicBezTo>
                    <a:pt x="-56922" y="366942"/>
                    <a:pt x="27518" y="82804"/>
                    <a:pt x="175887" y="11187"/>
                  </a:cubicBezTo>
                  <a:cubicBezTo>
                    <a:pt x="275419" y="-36863"/>
                    <a:pt x="504479" y="79654"/>
                    <a:pt x="498414" y="1747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2" name="Google Shape;622;p27"/>
            <p:cNvSpPr/>
            <p:nvPr/>
          </p:nvSpPr>
          <p:spPr>
            <a:xfrm>
              <a:off x="1748390" y="1559147"/>
              <a:ext cx="419618" cy="392349"/>
            </a:xfrm>
            <a:custGeom>
              <a:avLst/>
              <a:gdLst/>
              <a:ahLst/>
              <a:cxnLst/>
              <a:rect l="l" t="t" r="r" b="b"/>
              <a:pathLst>
                <a:path w="419618" h="392349" extrusionOk="0">
                  <a:moveTo>
                    <a:pt x="199425" y="392162"/>
                  </a:moveTo>
                  <a:cubicBezTo>
                    <a:pt x="74505" y="395336"/>
                    <a:pt x="16253" y="358440"/>
                    <a:pt x="27584" y="263245"/>
                  </a:cubicBezTo>
                  <a:cubicBezTo>
                    <a:pt x="34836" y="202349"/>
                    <a:pt x="-40824" y="140852"/>
                    <a:pt x="31674" y="83705"/>
                  </a:cubicBezTo>
                  <a:cubicBezTo>
                    <a:pt x="91689" y="36407"/>
                    <a:pt x="153656" y="-512"/>
                    <a:pt x="235169" y="5"/>
                  </a:cubicBezTo>
                  <a:cubicBezTo>
                    <a:pt x="370515" y="852"/>
                    <a:pt x="415474" y="44153"/>
                    <a:pt x="419399" y="189678"/>
                  </a:cubicBezTo>
                  <a:cubicBezTo>
                    <a:pt x="423466" y="340104"/>
                    <a:pt x="371655" y="387790"/>
                    <a:pt x="199425" y="3921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3" name="Google Shape;623;p27"/>
            <p:cNvSpPr/>
            <p:nvPr/>
          </p:nvSpPr>
          <p:spPr>
            <a:xfrm>
              <a:off x="3212145" y="2036056"/>
              <a:ext cx="364493" cy="486183"/>
            </a:xfrm>
            <a:custGeom>
              <a:avLst/>
              <a:gdLst/>
              <a:ahLst/>
              <a:cxnLst/>
              <a:rect l="l" t="t" r="r" b="b"/>
              <a:pathLst>
                <a:path w="364493" h="486183" extrusionOk="0">
                  <a:moveTo>
                    <a:pt x="363795" y="209641"/>
                  </a:moveTo>
                  <a:cubicBezTo>
                    <a:pt x="354203" y="377075"/>
                    <a:pt x="301910" y="451371"/>
                    <a:pt x="177214" y="480991"/>
                  </a:cubicBezTo>
                  <a:cubicBezTo>
                    <a:pt x="112626" y="496330"/>
                    <a:pt x="67126" y="478135"/>
                    <a:pt x="32970" y="420388"/>
                  </a:cubicBezTo>
                  <a:cubicBezTo>
                    <a:pt x="-22191" y="327121"/>
                    <a:pt x="-7134" y="192844"/>
                    <a:pt x="70629" y="116350"/>
                  </a:cubicBezTo>
                  <a:cubicBezTo>
                    <a:pt x="78257" y="108851"/>
                    <a:pt x="88554" y="103339"/>
                    <a:pt x="94196" y="94676"/>
                  </a:cubicBezTo>
                  <a:cubicBezTo>
                    <a:pt x="131103" y="38034"/>
                    <a:pt x="159277" y="-30056"/>
                    <a:pt x="250464" y="14244"/>
                  </a:cubicBezTo>
                  <a:cubicBezTo>
                    <a:pt x="338877" y="57193"/>
                    <a:pt x="369730" y="105877"/>
                    <a:pt x="363783" y="209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4" name="Google Shape;624;p27"/>
            <p:cNvSpPr/>
            <p:nvPr/>
          </p:nvSpPr>
          <p:spPr>
            <a:xfrm>
              <a:off x="305922" y="4497378"/>
              <a:ext cx="394688" cy="458284"/>
            </a:xfrm>
            <a:custGeom>
              <a:avLst/>
              <a:gdLst/>
              <a:ahLst/>
              <a:cxnLst/>
              <a:rect l="l" t="t" r="r" b="b"/>
              <a:pathLst>
                <a:path w="394688" h="458284" extrusionOk="0">
                  <a:moveTo>
                    <a:pt x="394688" y="183594"/>
                  </a:moveTo>
                  <a:cubicBezTo>
                    <a:pt x="392772" y="267458"/>
                    <a:pt x="372180" y="342659"/>
                    <a:pt x="310801" y="400089"/>
                  </a:cubicBezTo>
                  <a:cubicBezTo>
                    <a:pt x="254864" y="452429"/>
                    <a:pt x="186985" y="478663"/>
                    <a:pt x="115580" y="439382"/>
                  </a:cubicBezTo>
                  <a:cubicBezTo>
                    <a:pt x="44493" y="400265"/>
                    <a:pt x="-25619" y="361395"/>
                    <a:pt x="9220" y="249122"/>
                  </a:cubicBezTo>
                  <a:cubicBezTo>
                    <a:pt x="35043" y="165904"/>
                    <a:pt x="71997" y="94758"/>
                    <a:pt x="137290" y="44498"/>
                  </a:cubicBezTo>
                  <a:cubicBezTo>
                    <a:pt x="188102" y="5382"/>
                    <a:pt x="261000" y="-16833"/>
                    <a:pt x="319217" y="15654"/>
                  </a:cubicBezTo>
                  <a:cubicBezTo>
                    <a:pt x="377187" y="48013"/>
                    <a:pt x="380725" y="122873"/>
                    <a:pt x="394676" y="1835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5" name="Google Shape;625;p27"/>
            <p:cNvSpPr/>
            <p:nvPr/>
          </p:nvSpPr>
          <p:spPr>
            <a:xfrm>
              <a:off x="2587050" y="4694210"/>
              <a:ext cx="410806" cy="449478"/>
            </a:xfrm>
            <a:custGeom>
              <a:avLst/>
              <a:gdLst/>
              <a:ahLst/>
              <a:cxnLst/>
              <a:rect l="l" t="t" r="r" b="b"/>
              <a:pathLst>
                <a:path w="410806" h="449478" extrusionOk="0">
                  <a:moveTo>
                    <a:pt x="0" y="260628"/>
                  </a:moveTo>
                  <a:cubicBezTo>
                    <a:pt x="16996" y="173695"/>
                    <a:pt x="49848" y="80993"/>
                    <a:pt x="145490" y="25550"/>
                  </a:cubicBezTo>
                  <a:cubicBezTo>
                    <a:pt x="204811" y="-8842"/>
                    <a:pt x="264004" y="-15812"/>
                    <a:pt x="304402" y="50974"/>
                  </a:cubicBezTo>
                  <a:cubicBezTo>
                    <a:pt x="337078" y="104983"/>
                    <a:pt x="442628" y="125963"/>
                    <a:pt x="401383" y="210568"/>
                  </a:cubicBezTo>
                  <a:cubicBezTo>
                    <a:pt x="352029" y="311792"/>
                    <a:pt x="299583" y="420257"/>
                    <a:pt x="169374" y="446586"/>
                  </a:cubicBezTo>
                  <a:cubicBezTo>
                    <a:pt x="75601" y="465533"/>
                    <a:pt x="788" y="390026"/>
                    <a:pt x="0" y="26063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akbak One"/>
              <a:buNone/>
              <a:defRPr sz="3500">
                <a:solidFill>
                  <a:schemeClr val="dk1"/>
                </a:solidFill>
                <a:latin typeface="Bakbak One"/>
                <a:ea typeface="Bakbak One"/>
                <a:cs typeface="Bakbak One"/>
                <a:sym typeface="Bakbak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akbak One"/>
              <a:buNone/>
              <a:defRPr sz="3500">
                <a:solidFill>
                  <a:schemeClr val="dk1"/>
                </a:solidFill>
                <a:latin typeface="Bakbak One"/>
                <a:ea typeface="Bakbak One"/>
                <a:cs typeface="Bakbak One"/>
                <a:sym typeface="Bakbak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akbak One"/>
              <a:buNone/>
              <a:defRPr sz="3500">
                <a:solidFill>
                  <a:schemeClr val="dk1"/>
                </a:solidFill>
                <a:latin typeface="Bakbak One"/>
                <a:ea typeface="Bakbak One"/>
                <a:cs typeface="Bakbak One"/>
                <a:sym typeface="Bakbak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akbak One"/>
              <a:buNone/>
              <a:defRPr sz="3500">
                <a:solidFill>
                  <a:schemeClr val="dk1"/>
                </a:solidFill>
                <a:latin typeface="Bakbak One"/>
                <a:ea typeface="Bakbak One"/>
                <a:cs typeface="Bakbak One"/>
                <a:sym typeface="Bakbak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akbak One"/>
              <a:buNone/>
              <a:defRPr sz="3500">
                <a:solidFill>
                  <a:schemeClr val="dk1"/>
                </a:solidFill>
                <a:latin typeface="Bakbak One"/>
                <a:ea typeface="Bakbak One"/>
                <a:cs typeface="Bakbak One"/>
                <a:sym typeface="Bakbak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akbak One"/>
              <a:buNone/>
              <a:defRPr sz="3500">
                <a:solidFill>
                  <a:schemeClr val="dk1"/>
                </a:solidFill>
                <a:latin typeface="Bakbak One"/>
                <a:ea typeface="Bakbak One"/>
                <a:cs typeface="Bakbak One"/>
                <a:sym typeface="Bakbak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akbak One"/>
              <a:buNone/>
              <a:defRPr sz="3500">
                <a:solidFill>
                  <a:schemeClr val="dk1"/>
                </a:solidFill>
                <a:latin typeface="Bakbak One"/>
                <a:ea typeface="Bakbak One"/>
                <a:cs typeface="Bakbak One"/>
                <a:sym typeface="Bakbak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akbak One"/>
              <a:buNone/>
              <a:defRPr sz="3500">
                <a:solidFill>
                  <a:schemeClr val="dk1"/>
                </a:solidFill>
                <a:latin typeface="Bakbak One"/>
                <a:ea typeface="Bakbak One"/>
                <a:cs typeface="Bakbak One"/>
                <a:sym typeface="Bakbak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akbak One"/>
              <a:buNone/>
              <a:defRPr sz="3500">
                <a:solidFill>
                  <a:schemeClr val="dk1"/>
                </a:solidFill>
                <a:latin typeface="Bakbak One"/>
                <a:ea typeface="Bakbak One"/>
                <a:cs typeface="Bakbak One"/>
                <a:sym typeface="Bakbak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Char char="●"/>
              <a:defRPr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Char char="○"/>
              <a:defRPr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Char char="■"/>
              <a:defRPr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Char char="●"/>
              <a:defRPr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Char char="○"/>
              <a:defRPr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Char char="■"/>
              <a:defRPr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Char char="●"/>
              <a:defRPr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Char char="○"/>
              <a:defRPr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Char char="■"/>
              <a:defRPr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3" r:id="rId3"/>
    <p:sldLayoutId id="2147483655" r:id="rId4"/>
    <p:sldLayoutId id="2147483658" r:id="rId5"/>
    <p:sldLayoutId id="2147483659" r:id="rId6"/>
    <p:sldLayoutId id="2147483664" r:id="rId7"/>
    <p:sldLayoutId id="2147483670" r:id="rId8"/>
    <p:sldLayoutId id="2147483673" r:id="rId9"/>
    <p:sldLayoutId id="2147483680" r:id="rId10"/>
    <p:sldLayoutId id="2147483681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p.lodz.pl/arch/pl/akademickie-centrum-zaufania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imi&#281;.nazwisko@p.lodz.p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aleksandra.kaczmarek@p.lodz.p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" name="Google Shape;878;p39"/>
          <p:cNvSpPr txBox="1">
            <a:spLocks noGrp="1"/>
          </p:cNvSpPr>
          <p:nvPr>
            <p:ph type="ctrTitle"/>
          </p:nvPr>
        </p:nvSpPr>
        <p:spPr>
          <a:xfrm>
            <a:off x="808600" y="843531"/>
            <a:ext cx="6369440" cy="165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pl-PL" sz="4400" b="1" dirty="0"/>
              <a:t>Spotkanie ze Studentami I roku</a:t>
            </a:r>
          </a:p>
        </p:txBody>
      </p:sp>
      <p:sp>
        <p:nvSpPr>
          <p:cNvPr id="879" name="Google Shape;879;p39"/>
          <p:cNvSpPr txBox="1">
            <a:spLocks noGrp="1"/>
          </p:cNvSpPr>
          <p:nvPr>
            <p:ph type="subTitle" idx="1"/>
          </p:nvPr>
        </p:nvSpPr>
        <p:spPr>
          <a:xfrm>
            <a:off x="808600" y="2880316"/>
            <a:ext cx="2953200" cy="66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b="1" dirty="0"/>
              <a:t>14</a:t>
            </a:r>
            <a:r>
              <a:rPr lang="pl-PL" sz="1600" b="1" dirty="0"/>
              <a:t>.01.2025 r.</a:t>
            </a:r>
            <a:endParaRPr dirty="0"/>
          </a:p>
        </p:txBody>
      </p:sp>
      <p:grpSp>
        <p:nvGrpSpPr>
          <p:cNvPr id="881" name="Google Shape;881;p39"/>
          <p:cNvGrpSpPr/>
          <p:nvPr/>
        </p:nvGrpSpPr>
        <p:grpSpPr>
          <a:xfrm>
            <a:off x="895347" y="4157046"/>
            <a:ext cx="485374" cy="531946"/>
            <a:chOff x="305922" y="1559147"/>
            <a:chExt cx="3270716" cy="3584541"/>
          </a:xfrm>
        </p:grpSpPr>
        <p:sp>
          <p:nvSpPr>
            <p:cNvPr id="882" name="Google Shape;882;p39"/>
            <p:cNvSpPr/>
            <p:nvPr/>
          </p:nvSpPr>
          <p:spPr>
            <a:xfrm>
              <a:off x="1725844" y="3559596"/>
              <a:ext cx="671669" cy="628354"/>
            </a:xfrm>
            <a:custGeom>
              <a:avLst/>
              <a:gdLst/>
              <a:ahLst/>
              <a:cxnLst/>
              <a:rect l="l" t="t" r="r" b="b"/>
              <a:pathLst>
                <a:path w="671669" h="628354" extrusionOk="0">
                  <a:moveTo>
                    <a:pt x="383070" y="3652"/>
                  </a:moveTo>
                  <a:cubicBezTo>
                    <a:pt x="527032" y="9282"/>
                    <a:pt x="645264" y="99517"/>
                    <a:pt x="669371" y="210944"/>
                  </a:cubicBezTo>
                  <a:cubicBezTo>
                    <a:pt x="687178" y="293280"/>
                    <a:pt x="598119" y="475218"/>
                    <a:pt x="519051" y="528217"/>
                  </a:cubicBezTo>
                  <a:cubicBezTo>
                    <a:pt x="411526" y="600291"/>
                    <a:pt x="309620" y="653583"/>
                    <a:pt x="166093" y="615924"/>
                  </a:cubicBezTo>
                  <a:cubicBezTo>
                    <a:pt x="42031" y="583366"/>
                    <a:pt x="-27822" y="512960"/>
                    <a:pt x="10507" y="388980"/>
                  </a:cubicBezTo>
                  <a:cubicBezTo>
                    <a:pt x="45393" y="276119"/>
                    <a:pt x="93443" y="170910"/>
                    <a:pt x="177542" y="83355"/>
                  </a:cubicBezTo>
                  <a:cubicBezTo>
                    <a:pt x="240002" y="18333"/>
                    <a:pt x="310031" y="-10864"/>
                    <a:pt x="383070" y="3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3" name="Google Shape;883;p39"/>
            <p:cNvSpPr/>
            <p:nvPr/>
          </p:nvSpPr>
          <p:spPr>
            <a:xfrm>
              <a:off x="1390766" y="2778870"/>
              <a:ext cx="568943" cy="642238"/>
            </a:xfrm>
            <a:custGeom>
              <a:avLst/>
              <a:gdLst/>
              <a:ahLst/>
              <a:cxnLst/>
              <a:rect l="l" t="t" r="r" b="b"/>
              <a:pathLst>
                <a:path w="568943" h="642238" extrusionOk="0">
                  <a:moveTo>
                    <a:pt x="568920" y="245992"/>
                  </a:moveTo>
                  <a:cubicBezTo>
                    <a:pt x="571189" y="437897"/>
                    <a:pt x="403273" y="642415"/>
                    <a:pt x="243596" y="642239"/>
                  </a:cubicBezTo>
                  <a:cubicBezTo>
                    <a:pt x="119229" y="642098"/>
                    <a:pt x="1972" y="483926"/>
                    <a:pt x="9" y="313659"/>
                  </a:cubicBezTo>
                  <a:cubicBezTo>
                    <a:pt x="-1531" y="180123"/>
                    <a:pt x="199343" y="-2685"/>
                    <a:pt x="344633" y="30"/>
                  </a:cubicBezTo>
                  <a:cubicBezTo>
                    <a:pt x="441626" y="1840"/>
                    <a:pt x="567675" y="140077"/>
                    <a:pt x="568932" y="2459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4" name="Google Shape;884;p39"/>
            <p:cNvSpPr/>
            <p:nvPr/>
          </p:nvSpPr>
          <p:spPr>
            <a:xfrm>
              <a:off x="2346129" y="2597046"/>
              <a:ext cx="498658" cy="582522"/>
            </a:xfrm>
            <a:custGeom>
              <a:avLst/>
              <a:gdLst/>
              <a:ahLst/>
              <a:cxnLst/>
              <a:rect l="l" t="t" r="r" b="b"/>
              <a:pathLst>
                <a:path w="498658" h="582522" extrusionOk="0">
                  <a:moveTo>
                    <a:pt x="498414" y="174707"/>
                  </a:moveTo>
                  <a:cubicBezTo>
                    <a:pt x="504396" y="368964"/>
                    <a:pt x="400187" y="494284"/>
                    <a:pt x="237983" y="571331"/>
                  </a:cubicBezTo>
                  <a:cubicBezTo>
                    <a:pt x="159244" y="608731"/>
                    <a:pt x="86898" y="544743"/>
                    <a:pt x="44185" y="491933"/>
                  </a:cubicBezTo>
                  <a:cubicBezTo>
                    <a:pt x="-56922" y="366942"/>
                    <a:pt x="27518" y="82804"/>
                    <a:pt x="175887" y="11187"/>
                  </a:cubicBezTo>
                  <a:cubicBezTo>
                    <a:pt x="275419" y="-36863"/>
                    <a:pt x="504479" y="79654"/>
                    <a:pt x="498414" y="1747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5" name="Google Shape;885;p39"/>
            <p:cNvSpPr/>
            <p:nvPr/>
          </p:nvSpPr>
          <p:spPr>
            <a:xfrm>
              <a:off x="1748390" y="1559147"/>
              <a:ext cx="419618" cy="392349"/>
            </a:xfrm>
            <a:custGeom>
              <a:avLst/>
              <a:gdLst/>
              <a:ahLst/>
              <a:cxnLst/>
              <a:rect l="l" t="t" r="r" b="b"/>
              <a:pathLst>
                <a:path w="419618" h="392349" extrusionOk="0">
                  <a:moveTo>
                    <a:pt x="199425" y="392162"/>
                  </a:moveTo>
                  <a:cubicBezTo>
                    <a:pt x="74505" y="395336"/>
                    <a:pt x="16253" y="358440"/>
                    <a:pt x="27584" y="263245"/>
                  </a:cubicBezTo>
                  <a:cubicBezTo>
                    <a:pt x="34836" y="202349"/>
                    <a:pt x="-40824" y="140852"/>
                    <a:pt x="31674" y="83705"/>
                  </a:cubicBezTo>
                  <a:cubicBezTo>
                    <a:pt x="91689" y="36407"/>
                    <a:pt x="153656" y="-512"/>
                    <a:pt x="235169" y="5"/>
                  </a:cubicBezTo>
                  <a:cubicBezTo>
                    <a:pt x="370515" y="852"/>
                    <a:pt x="415474" y="44153"/>
                    <a:pt x="419399" y="189678"/>
                  </a:cubicBezTo>
                  <a:cubicBezTo>
                    <a:pt x="423466" y="340104"/>
                    <a:pt x="371655" y="387790"/>
                    <a:pt x="199425" y="3921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6" name="Google Shape;886;p39"/>
            <p:cNvSpPr/>
            <p:nvPr/>
          </p:nvSpPr>
          <p:spPr>
            <a:xfrm>
              <a:off x="3212145" y="2036056"/>
              <a:ext cx="364493" cy="486183"/>
            </a:xfrm>
            <a:custGeom>
              <a:avLst/>
              <a:gdLst/>
              <a:ahLst/>
              <a:cxnLst/>
              <a:rect l="l" t="t" r="r" b="b"/>
              <a:pathLst>
                <a:path w="364493" h="486183" extrusionOk="0">
                  <a:moveTo>
                    <a:pt x="363795" y="209641"/>
                  </a:moveTo>
                  <a:cubicBezTo>
                    <a:pt x="354203" y="377075"/>
                    <a:pt x="301910" y="451371"/>
                    <a:pt x="177214" y="480991"/>
                  </a:cubicBezTo>
                  <a:cubicBezTo>
                    <a:pt x="112626" y="496330"/>
                    <a:pt x="67126" y="478135"/>
                    <a:pt x="32970" y="420388"/>
                  </a:cubicBezTo>
                  <a:cubicBezTo>
                    <a:pt x="-22191" y="327121"/>
                    <a:pt x="-7134" y="192844"/>
                    <a:pt x="70629" y="116350"/>
                  </a:cubicBezTo>
                  <a:cubicBezTo>
                    <a:pt x="78257" y="108851"/>
                    <a:pt x="88554" y="103339"/>
                    <a:pt x="94196" y="94676"/>
                  </a:cubicBezTo>
                  <a:cubicBezTo>
                    <a:pt x="131103" y="38034"/>
                    <a:pt x="159277" y="-30056"/>
                    <a:pt x="250464" y="14244"/>
                  </a:cubicBezTo>
                  <a:cubicBezTo>
                    <a:pt x="338877" y="57193"/>
                    <a:pt x="369730" y="105877"/>
                    <a:pt x="363783" y="209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7" name="Google Shape;887;p39"/>
            <p:cNvSpPr/>
            <p:nvPr/>
          </p:nvSpPr>
          <p:spPr>
            <a:xfrm>
              <a:off x="305922" y="4497378"/>
              <a:ext cx="394688" cy="458284"/>
            </a:xfrm>
            <a:custGeom>
              <a:avLst/>
              <a:gdLst/>
              <a:ahLst/>
              <a:cxnLst/>
              <a:rect l="l" t="t" r="r" b="b"/>
              <a:pathLst>
                <a:path w="394688" h="458284" extrusionOk="0">
                  <a:moveTo>
                    <a:pt x="394688" y="183594"/>
                  </a:moveTo>
                  <a:cubicBezTo>
                    <a:pt x="392772" y="267458"/>
                    <a:pt x="372180" y="342659"/>
                    <a:pt x="310801" y="400089"/>
                  </a:cubicBezTo>
                  <a:cubicBezTo>
                    <a:pt x="254864" y="452429"/>
                    <a:pt x="186985" y="478663"/>
                    <a:pt x="115580" y="439382"/>
                  </a:cubicBezTo>
                  <a:cubicBezTo>
                    <a:pt x="44493" y="400265"/>
                    <a:pt x="-25619" y="361395"/>
                    <a:pt x="9220" y="249122"/>
                  </a:cubicBezTo>
                  <a:cubicBezTo>
                    <a:pt x="35043" y="165904"/>
                    <a:pt x="71997" y="94758"/>
                    <a:pt x="137290" y="44498"/>
                  </a:cubicBezTo>
                  <a:cubicBezTo>
                    <a:pt x="188102" y="5382"/>
                    <a:pt x="261000" y="-16833"/>
                    <a:pt x="319217" y="15654"/>
                  </a:cubicBezTo>
                  <a:cubicBezTo>
                    <a:pt x="377187" y="48013"/>
                    <a:pt x="380725" y="122873"/>
                    <a:pt x="394676" y="1835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8" name="Google Shape;888;p39"/>
            <p:cNvSpPr/>
            <p:nvPr/>
          </p:nvSpPr>
          <p:spPr>
            <a:xfrm>
              <a:off x="2587050" y="4694210"/>
              <a:ext cx="410806" cy="449478"/>
            </a:xfrm>
            <a:custGeom>
              <a:avLst/>
              <a:gdLst/>
              <a:ahLst/>
              <a:cxnLst/>
              <a:rect l="l" t="t" r="r" b="b"/>
              <a:pathLst>
                <a:path w="410806" h="449478" extrusionOk="0">
                  <a:moveTo>
                    <a:pt x="0" y="260628"/>
                  </a:moveTo>
                  <a:cubicBezTo>
                    <a:pt x="16996" y="173695"/>
                    <a:pt x="49848" y="80993"/>
                    <a:pt x="145490" y="25550"/>
                  </a:cubicBezTo>
                  <a:cubicBezTo>
                    <a:pt x="204811" y="-8842"/>
                    <a:pt x="264004" y="-15812"/>
                    <a:pt x="304402" y="50974"/>
                  </a:cubicBezTo>
                  <a:cubicBezTo>
                    <a:pt x="337078" y="104983"/>
                    <a:pt x="442628" y="125963"/>
                    <a:pt x="401383" y="210568"/>
                  </a:cubicBezTo>
                  <a:cubicBezTo>
                    <a:pt x="352029" y="311792"/>
                    <a:pt x="299583" y="420257"/>
                    <a:pt x="169374" y="446586"/>
                  </a:cubicBezTo>
                  <a:cubicBezTo>
                    <a:pt x="75601" y="465533"/>
                    <a:pt x="788" y="390026"/>
                    <a:pt x="0" y="26063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89" name="Google Shape;889;p39"/>
          <p:cNvGrpSpPr/>
          <p:nvPr/>
        </p:nvGrpSpPr>
        <p:grpSpPr>
          <a:xfrm>
            <a:off x="2209000" y="3553025"/>
            <a:ext cx="338700" cy="338700"/>
            <a:chOff x="2332825" y="3777425"/>
            <a:chExt cx="338700" cy="338700"/>
          </a:xfrm>
        </p:grpSpPr>
        <p:sp>
          <p:nvSpPr>
            <p:cNvPr id="890" name="Google Shape;890;p39"/>
            <p:cNvSpPr/>
            <p:nvPr/>
          </p:nvSpPr>
          <p:spPr>
            <a:xfrm>
              <a:off x="2332825" y="3777425"/>
              <a:ext cx="338700" cy="338700"/>
            </a:xfrm>
            <a:prstGeom prst="star8">
              <a:avLst>
                <a:gd name="adj" fmla="val 0"/>
              </a:avLst>
            </a:prstGeom>
            <a:solidFill>
              <a:schemeClr val="dk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891" name="Google Shape;891;p39"/>
            <p:cNvSpPr/>
            <p:nvPr/>
          </p:nvSpPr>
          <p:spPr>
            <a:xfrm>
              <a:off x="2404825" y="3849425"/>
              <a:ext cx="194700" cy="1947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Inter"/>
                <a:ea typeface="Inter"/>
                <a:cs typeface="Inter"/>
                <a:sym typeface="Inter"/>
              </a:endParaRPr>
            </a:p>
          </p:txBody>
        </p:sp>
      </p:grpSp>
      <p:grpSp>
        <p:nvGrpSpPr>
          <p:cNvPr id="8" name="Grupa 7">
            <a:extLst>
              <a:ext uri="{FF2B5EF4-FFF2-40B4-BE49-F238E27FC236}">
                <a16:creationId xmlns:a16="http://schemas.microsoft.com/office/drawing/2014/main" id="{098EF51A-3399-75CE-1B96-045B2E205CC0}"/>
              </a:ext>
            </a:extLst>
          </p:cNvPr>
          <p:cNvGrpSpPr/>
          <p:nvPr/>
        </p:nvGrpSpPr>
        <p:grpSpPr>
          <a:xfrm>
            <a:off x="7505507" y="202842"/>
            <a:ext cx="1440373" cy="793293"/>
            <a:chOff x="7452167" y="210462"/>
            <a:chExt cx="1440373" cy="793293"/>
          </a:xfrm>
        </p:grpSpPr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55E6ACCE-3A7F-9539-56A3-B848BC7375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452167" y="210462"/>
              <a:ext cx="905085" cy="793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Obraz 1">
              <a:extLst>
                <a:ext uri="{FF2B5EF4-FFF2-40B4-BE49-F238E27FC236}">
                  <a16:creationId xmlns:a16="http://schemas.microsoft.com/office/drawing/2014/main" id="{1696EDA4-703F-FF89-4891-0D7117ABE6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2541" y="210462"/>
              <a:ext cx="579999" cy="7932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" name="Google Shape;1010;p45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PAMIĘTAJCIE!</a:t>
            </a:r>
            <a:endParaRPr dirty="0"/>
          </a:p>
        </p:txBody>
      </p:sp>
      <p:sp>
        <p:nvSpPr>
          <p:cNvPr id="1012" name="Google Shape;1012;p45"/>
          <p:cNvSpPr txBox="1">
            <a:spLocks noGrp="1"/>
          </p:cNvSpPr>
          <p:nvPr>
            <p:ph type="subTitle" idx="2"/>
          </p:nvPr>
        </p:nvSpPr>
        <p:spPr>
          <a:xfrm>
            <a:off x="865813" y="1245818"/>
            <a:ext cx="7704000" cy="3358182"/>
          </a:xfrm>
          <a:prstGeom prst="rect">
            <a:avLst/>
          </a:prstGeom>
          <a:solidFill>
            <a:schemeClr val="tx2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66700" indent="-127000" algn="just">
              <a:buClr>
                <a:srgbClr val="03090D"/>
              </a:buClr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Ocena końcowa </a:t>
            </a:r>
            <a:r>
              <a:rPr lang="pl-PL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przedmiotu to ocena ze wszystkich jego składowych (wykład, ćwiczenia, laboratorium, projekt) – </a:t>
            </a:r>
            <a:r>
              <a:rPr lang="pl-PL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wpis dopiero po zaliczeniu wszystkich składowych.</a:t>
            </a:r>
          </a:p>
          <a:p>
            <a:pPr marL="266700" indent="-127000" algn="just">
              <a:buClr>
                <a:srgbClr val="03090D"/>
              </a:buClr>
            </a:pPr>
            <a:endParaRPr lang="pl-PL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127000" algn="just">
              <a:buClr>
                <a:srgbClr val="03090D"/>
              </a:buClr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Bierzcie udział w terminach zaliczeń wyznaczonych przez Prowadzącego.</a:t>
            </a:r>
          </a:p>
          <a:p>
            <a:pPr marL="266700" indent="-127000" algn="just">
              <a:buClr>
                <a:srgbClr val="03090D"/>
              </a:buClr>
            </a:pPr>
            <a:endParaRPr lang="pl-PL" sz="16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127000" algn="just">
              <a:buClr>
                <a:srgbClr val="03090D"/>
              </a:buClr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Wzornictwo</a:t>
            </a:r>
            <a:r>
              <a:rPr lang="pl-PL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l-PL"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wtorku 14.01.2025 </a:t>
            </a:r>
            <a:r>
              <a:rPr lang="pl-PL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pl-PL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l-PL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dostarczyć ankiety wyboru przedmiotu obieralnego do Dziekanatu.</a:t>
            </a:r>
          </a:p>
          <a:p>
            <a:pPr marL="266700" indent="-127000" algn="just">
              <a:buClr>
                <a:srgbClr val="03090D"/>
              </a:buClr>
            </a:pPr>
            <a:endParaRPr lang="pl-PL" sz="16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127000" algn="just">
              <a:buClr>
                <a:srgbClr val="03090D"/>
              </a:buClr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I roku nie można brać żadnego urlopu – jedynie możliwy jest urlop zdrowotny przyznawany przez Komisję Lekarską z ADAMEDU. </a:t>
            </a:r>
          </a:p>
          <a:p>
            <a:pPr marL="266700" indent="-127000" algn="just">
              <a:buClr>
                <a:srgbClr val="03090D"/>
              </a:buClr>
            </a:pPr>
            <a:endParaRPr lang="pl-PL" sz="16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127000" algn="just">
              <a:buClr>
                <a:srgbClr val="03090D"/>
              </a:buClr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braki punktowe z </a:t>
            </a:r>
            <a:r>
              <a:rPr lang="pl-PL" sz="16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pl-PL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1 nie ma żadnych opłat w </a:t>
            </a:r>
            <a:r>
              <a:rPr lang="pl-PL" sz="16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pl-PL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9">
          <a:extLst>
            <a:ext uri="{FF2B5EF4-FFF2-40B4-BE49-F238E27FC236}">
              <a16:creationId xmlns:a16="http://schemas.microsoft.com/office/drawing/2014/main" id="{6E268226-4777-8AAF-8C84-BEB109F78A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" name="Google Shape;1010;p45">
            <a:extLst>
              <a:ext uri="{FF2B5EF4-FFF2-40B4-BE49-F238E27FC236}">
                <a16:creationId xmlns:a16="http://schemas.microsoft.com/office/drawing/2014/main" id="{46FCDF67-90F0-02B3-074F-E3C2D20B536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PAMIĘTAJCIE!</a:t>
            </a:r>
            <a:endParaRPr dirty="0"/>
          </a:p>
        </p:txBody>
      </p:sp>
      <p:sp>
        <p:nvSpPr>
          <p:cNvPr id="1012" name="Google Shape;1012;p45">
            <a:extLst>
              <a:ext uri="{FF2B5EF4-FFF2-40B4-BE49-F238E27FC236}">
                <a16:creationId xmlns:a16="http://schemas.microsoft.com/office/drawing/2014/main" id="{3B25092D-416B-93BF-FCD6-C5BC0D431AB6}"/>
              </a:ext>
            </a:extLst>
          </p:cNvPr>
          <p:cNvSpPr txBox="1">
            <a:spLocks noGrp="1"/>
          </p:cNvSpPr>
          <p:nvPr>
            <p:ph type="subTitle" idx="2"/>
          </p:nvPr>
        </p:nvSpPr>
        <p:spPr>
          <a:xfrm>
            <a:off x="855249" y="1543100"/>
            <a:ext cx="7624635" cy="2511000"/>
          </a:xfrm>
          <a:prstGeom prst="rect">
            <a:avLst/>
          </a:prstGeom>
          <a:solidFill>
            <a:schemeClr val="tx2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66700" indent="-127000" algn="just">
              <a:buClr>
                <a:srgbClr val="03090D"/>
              </a:buClr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Wszelkie podania w sprawach kierujecie do mnie, czyli do Prodziekan ds. studenckich. Dostarczacie do mnie bezpośrednio do Dziekanatu lub można wysłać mailem, ale podanie musi być podpisane profilem zaufanym. </a:t>
            </a:r>
            <a:r>
              <a:rPr lang="pl-PL" sz="1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 składacie podań i wniosków do Dziekan Wydziału</a:t>
            </a:r>
            <a:r>
              <a:rPr lang="pl-PL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bo ustawowo za sprawy studenckie odpowiada Prodziekan ds. studenckich.</a:t>
            </a:r>
          </a:p>
          <a:p>
            <a:pPr marL="266700" indent="-127000" algn="just">
              <a:buClr>
                <a:srgbClr val="03090D"/>
              </a:buClr>
            </a:pPr>
            <a:endParaRPr lang="pl-PL" sz="16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127000" algn="just">
              <a:buClr>
                <a:srgbClr val="03090D"/>
              </a:buClr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Wszystkie podania i wnioski generujecie z </a:t>
            </a:r>
            <a:r>
              <a:rPr lang="pl-PL" sz="16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Webdziekanatu</a:t>
            </a:r>
            <a:r>
              <a:rPr lang="pl-PL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 zakładki „Podania i wnioski” – wybieracie formularz w konkretnej sprawie, a jeżeli takiego w systemie nie ma, to formularz „Inna sprawa”. </a:t>
            </a:r>
          </a:p>
          <a:p>
            <a:pPr marL="425450" indent="-285750" algn="just">
              <a:buClr>
                <a:srgbClr val="03090D"/>
              </a:buClr>
              <a:buFont typeface="Arial" panose="020B0604020202020204" pitchFamily="34" charset="0"/>
              <a:buChar char="•"/>
            </a:pPr>
            <a:endParaRPr lang="pl-PL" sz="1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13" name="Google Shape;1013;p45">
            <a:extLst>
              <a:ext uri="{FF2B5EF4-FFF2-40B4-BE49-F238E27FC236}">
                <a16:creationId xmlns:a16="http://schemas.microsoft.com/office/drawing/2014/main" id="{92E07A26-2AE6-FA5A-01BF-A3DAD81ABC0D}"/>
              </a:ext>
            </a:extLst>
          </p:cNvPr>
          <p:cNvGrpSpPr/>
          <p:nvPr/>
        </p:nvGrpSpPr>
        <p:grpSpPr>
          <a:xfrm rot="-6930690">
            <a:off x="4579012" y="4338008"/>
            <a:ext cx="485262" cy="531978"/>
            <a:chOff x="305922" y="1559147"/>
            <a:chExt cx="3270716" cy="3584541"/>
          </a:xfrm>
        </p:grpSpPr>
        <p:sp>
          <p:nvSpPr>
            <p:cNvPr id="1014" name="Google Shape;1014;p45">
              <a:extLst>
                <a:ext uri="{FF2B5EF4-FFF2-40B4-BE49-F238E27FC236}">
                  <a16:creationId xmlns:a16="http://schemas.microsoft.com/office/drawing/2014/main" id="{749D1E15-0CBD-4BEE-0AE7-17A1932351D4}"/>
                </a:ext>
              </a:extLst>
            </p:cNvPr>
            <p:cNvSpPr/>
            <p:nvPr/>
          </p:nvSpPr>
          <p:spPr>
            <a:xfrm>
              <a:off x="1725844" y="3559596"/>
              <a:ext cx="671669" cy="628354"/>
            </a:xfrm>
            <a:custGeom>
              <a:avLst/>
              <a:gdLst/>
              <a:ahLst/>
              <a:cxnLst/>
              <a:rect l="l" t="t" r="r" b="b"/>
              <a:pathLst>
                <a:path w="671669" h="628354" extrusionOk="0">
                  <a:moveTo>
                    <a:pt x="383070" y="3652"/>
                  </a:moveTo>
                  <a:cubicBezTo>
                    <a:pt x="527032" y="9282"/>
                    <a:pt x="645264" y="99517"/>
                    <a:pt x="669371" y="210944"/>
                  </a:cubicBezTo>
                  <a:cubicBezTo>
                    <a:pt x="687178" y="293280"/>
                    <a:pt x="598119" y="475218"/>
                    <a:pt x="519051" y="528217"/>
                  </a:cubicBezTo>
                  <a:cubicBezTo>
                    <a:pt x="411526" y="600291"/>
                    <a:pt x="309620" y="653583"/>
                    <a:pt x="166093" y="615924"/>
                  </a:cubicBezTo>
                  <a:cubicBezTo>
                    <a:pt x="42031" y="583366"/>
                    <a:pt x="-27822" y="512960"/>
                    <a:pt x="10507" y="388980"/>
                  </a:cubicBezTo>
                  <a:cubicBezTo>
                    <a:pt x="45393" y="276119"/>
                    <a:pt x="93443" y="170910"/>
                    <a:pt x="177542" y="83355"/>
                  </a:cubicBezTo>
                  <a:cubicBezTo>
                    <a:pt x="240002" y="18333"/>
                    <a:pt x="310031" y="-10864"/>
                    <a:pt x="383070" y="3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5" name="Google Shape;1015;p45">
              <a:extLst>
                <a:ext uri="{FF2B5EF4-FFF2-40B4-BE49-F238E27FC236}">
                  <a16:creationId xmlns:a16="http://schemas.microsoft.com/office/drawing/2014/main" id="{C32A4871-30F8-C448-7144-CD9001B4385F}"/>
                </a:ext>
              </a:extLst>
            </p:cNvPr>
            <p:cNvSpPr/>
            <p:nvPr/>
          </p:nvSpPr>
          <p:spPr>
            <a:xfrm>
              <a:off x="1390766" y="2778870"/>
              <a:ext cx="568943" cy="642238"/>
            </a:xfrm>
            <a:custGeom>
              <a:avLst/>
              <a:gdLst/>
              <a:ahLst/>
              <a:cxnLst/>
              <a:rect l="l" t="t" r="r" b="b"/>
              <a:pathLst>
                <a:path w="568943" h="642238" extrusionOk="0">
                  <a:moveTo>
                    <a:pt x="568920" y="245992"/>
                  </a:moveTo>
                  <a:cubicBezTo>
                    <a:pt x="571189" y="437897"/>
                    <a:pt x="403273" y="642415"/>
                    <a:pt x="243596" y="642239"/>
                  </a:cubicBezTo>
                  <a:cubicBezTo>
                    <a:pt x="119229" y="642098"/>
                    <a:pt x="1972" y="483926"/>
                    <a:pt x="9" y="313659"/>
                  </a:cubicBezTo>
                  <a:cubicBezTo>
                    <a:pt x="-1531" y="180123"/>
                    <a:pt x="199343" y="-2685"/>
                    <a:pt x="344633" y="30"/>
                  </a:cubicBezTo>
                  <a:cubicBezTo>
                    <a:pt x="441626" y="1840"/>
                    <a:pt x="567675" y="140077"/>
                    <a:pt x="568932" y="2459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6" name="Google Shape;1016;p45">
              <a:extLst>
                <a:ext uri="{FF2B5EF4-FFF2-40B4-BE49-F238E27FC236}">
                  <a16:creationId xmlns:a16="http://schemas.microsoft.com/office/drawing/2014/main" id="{3714AB7E-7BA1-F596-3A14-0844F887774E}"/>
                </a:ext>
              </a:extLst>
            </p:cNvPr>
            <p:cNvSpPr/>
            <p:nvPr/>
          </p:nvSpPr>
          <p:spPr>
            <a:xfrm>
              <a:off x="2346129" y="2597046"/>
              <a:ext cx="498658" cy="582522"/>
            </a:xfrm>
            <a:custGeom>
              <a:avLst/>
              <a:gdLst/>
              <a:ahLst/>
              <a:cxnLst/>
              <a:rect l="l" t="t" r="r" b="b"/>
              <a:pathLst>
                <a:path w="498658" h="582522" extrusionOk="0">
                  <a:moveTo>
                    <a:pt x="498414" y="174707"/>
                  </a:moveTo>
                  <a:cubicBezTo>
                    <a:pt x="504396" y="368964"/>
                    <a:pt x="400187" y="494284"/>
                    <a:pt x="237983" y="571331"/>
                  </a:cubicBezTo>
                  <a:cubicBezTo>
                    <a:pt x="159244" y="608731"/>
                    <a:pt x="86898" y="544743"/>
                    <a:pt x="44185" y="491933"/>
                  </a:cubicBezTo>
                  <a:cubicBezTo>
                    <a:pt x="-56922" y="366942"/>
                    <a:pt x="27518" y="82804"/>
                    <a:pt x="175887" y="11187"/>
                  </a:cubicBezTo>
                  <a:cubicBezTo>
                    <a:pt x="275419" y="-36863"/>
                    <a:pt x="504479" y="79654"/>
                    <a:pt x="498414" y="1747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7" name="Google Shape;1017;p45">
              <a:extLst>
                <a:ext uri="{FF2B5EF4-FFF2-40B4-BE49-F238E27FC236}">
                  <a16:creationId xmlns:a16="http://schemas.microsoft.com/office/drawing/2014/main" id="{1348EB0F-09D9-F362-D807-F63FE20B56B5}"/>
                </a:ext>
              </a:extLst>
            </p:cNvPr>
            <p:cNvSpPr/>
            <p:nvPr/>
          </p:nvSpPr>
          <p:spPr>
            <a:xfrm>
              <a:off x="1748390" y="1559147"/>
              <a:ext cx="419618" cy="392349"/>
            </a:xfrm>
            <a:custGeom>
              <a:avLst/>
              <a:gdLst/>
              <a:ahLst/>
              <a:cxnLst/>
              <a:rect l="l" t="t" r="r" b="b"/>
              <a:pathLst>
                <a:path w="419618" h="392349" extrusionOk="0">
                  <a:moveTo>
                    <a:pt x="199425" y="392162"/>
                  </a:moveTo>
                  <a:cubicBezTo>
                    <a:pt x="74505" y="395336"/>
                    <a:pt x="16253" y="358440"/>
                    <a:pt x="27584" y="263245"/>
                  </a:cubicBezTo>
                  <a:cubicBezTo>
                    <a:pt x="34836" y="202349"/>
                    <a:pt x="-40824" y="140852"/>
                    <a:pt x="31674" y="83705"/>
                  </a:cubicBezTo>
                  <a:cubicBezTo>
                    <a:pt x="91689" y="36407"/>
                    <a:pt x="153656" y="-512"/>
                    <a:pt x="235169" y="5"/>
                  </a:cubicBezTo>
                  <a:cubicBezTo>
                    <a:pt x="370515" y="852"/>
                    <a:pt x="415474" y="44153"/>
                    <a:pt x="419399" y="189678"/>
                  </a:cubicBezTo>
                  <a:cubicBezTo>
                    <a:pt x="423466" y="340104"/>
                    <a:pt x="371655" y="387790"/>
                    <a:pt x="199425" y="3921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8" name="Google Shape;1018;p45">
              <a:extLst>
                <a:ext uri="{FF2B5EF4-FFF2-40B4-BE49-F238E27FC236}">
                  <a16:creationId xmlns:a16="http://schemas.microsoft.com/office/drawing/2014/main" id="{D1F4982D-94A4-3C32-3404-C6B5716D5A62}"/>
                </a:ext>
              </a:extLst>
            </p:cNvPr>
            <p:cNvSpPr/>
            <p:nvPr/>
          </p:nvSpPr>
          <p:spPr>
            <a:xfrm>
              <a:off x="3212145" y="2036056"/>
              <a:ext cx="364493" cy="486183"/>
            </a:xfrm>
            <a:custGeom>
              <a:avLst/>
              <a:gdLst/>
              <a:ahLst/>
              <a:cxnLst/>
              <a:rect l="l" t="t" r="r" b="b"/>
              <a:pathLst>
                <a:path w="364493" h="486183" extrusionOk="0">
                  <a:moveTo>
                    <a:pt x="363795" y="209641"/>
                  </a:moveTo>
                  <a:cubicBezTo>
                    <a:pt x="354203" y="377075"/>
                    <a:pt x="301910" y="451371"/>
                    <a:pt x="177214" y="480991"/>
                  </a:cubicBezTo>
                  <a:cubicBezTo>
                    <a:pt x="112626" y="496330"/>
                    <a:pt x="67126" y="478135"/>
                    <a:pt x="32970" y="420388"/>
                  </a:cubicBezTo>
                  <a:cubicBezTo>
                    <a:pt x="-22191" y="327121"/>
                    <a:pt x="-7134" y="192844"/>
                    <a:pt x="70629" y="116350"/>
                  </a:cubicBezTo>
                  <a:cubicBezTo>
                    <a:pt x="78257" y="108851"/>
                    <a:pt x="88554" y="103339"/>
                    <a:pt x="94196" y="94676"/>
                  </a:cubicBezTo>
                  <a:cubicBezTo>
                    <a:pt x="131103" y="38034"/>
                    <a:pt x="159277" y="-30056"/>
                    <a:pt x="250464" y="14244"/>
                  </a:cubicBezTo>
                  <a:cubicBezTo>
                    <a:pt x="338877" y="57193"/>
                    <a:pt x="369730" y="105877"/>
                    <a:pt x="363783" y="209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9" name="Google Shape;1019;p45">
              <a:extLst>
                <a:ext uri="{FF2B5EF4-FFF2-40B4-BE49-F238E27FC236}">
                  <a16:creationId xmlns:a16="http://schemas.microsoft.com/office/drawing/2014/main" id="{1F2D7C0D-3E5C-D918-1C7D-63E1ED8D562D}"/>
                </a:ext>
              </a:extLst>
            </p:cNvPr>
            <p:cNvSpPr/>
            <p:nvPr/>
          </p:nvSpPr>
          <p:spPr>
            <a:xfrm>
              <a:off x="305922" y="4497378"/>
              <a:ext cx="394688" cy="458284"/>
            </a:xfrm>
            <a:custGeom>
              <a:avLst/>
              <a:gdLst/>
              <a:ahLst/>
              <a:cxnLst/>
              <a:rect l="l" t="t" r="r" b="b"/>
              <a:pathLst>
                <a:path w="394688" h="458284" extrusionOk="0">
                  <a:moveTo>
                    <a:pt x="394688" y="183594"/>
                  </a:moveTo>
                  <a:cubicBezTo>
                    <a:pt x="392772" y="267458"/>
                    <a:pt x="372180" y="342659"/>
                    <a:pt x="310801" y="400089"/>
                  </a:cubicBezTo>
                  <a:cubicBezTo>
                    <a:pt x="254864" y="452429"/>
                    <a:pt x="186985" y="478663"/>
                    <a:pt x="115580" y="439382"/>
                  </a:cubicBezTo>
                  <a:cubicBezTo>
                    <a:pt x="44493" y="400265"/>
                    <a:pt x="-25619" y="361395"/>
                    <a:pt x="9220" y="249122"/>
                  </a:cubicBezTo>
                  <a:cubicBezTo>
                    <a:pt x="35043" y="165904"/>
                    <a:pt x="71997" y="94758"/>
                    <a:pt x="137290" y="44498"/>
                  </a:cubicBezTo>
                  <a:cubicBezTo>
                    <a:pt x="188102" y="5382"/>
                    <a:pt x="261000" y="-16833"/>
                    <a:pt x="319217" y="15654"/>
                  </a:cubicBezTo>
                  <a:cubicBezTo>
                    <a:pt x="377187" y="48013"/>
                    <a:pt x="380725" y="122873"/>
                    <a:pt x="394676" y="1835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0" name="Google Shape;1020;p45">
              <a:extLst>
                <a:ext uri="{FF2B5EF4-FFF2-40B4-BE49-F238E27FC236}">
                  <a16:creationId xmlns:a16="http://schemas.microsoft.com/office/drawing/2014/main" id="{18DB4271-7488-10BA-145C-3A7EC623EBFA}"/>
                </a:ext>
              </a:extLst>
            </p:cNvPr>
            <p:cNvSpPr/>
            <p:nvPr/>
          </p:nvSpPr>
          <p:spPr>
            <a:xfrm>
              <a:off x="2587050" y="4694210"/>
              <a:ext cx="410806" cy="449478"/>
            </a:xfrm>
            <a:custGeom>
              <a:avLst/>
              <a:gdLst/>
              <a:ahLst/>
              <a:cxnLst/>
              <a:rect l="l" t="t" r="r" b="b"/>
              <a:pathLst>
                <a:path w="410806" h="449478" extrusionOk="0">
                  <a:moveTo>
                    <a:pt x="0" y="260628"/>
                  </a:moveTo>
                  <a:cubicBezTo>
                    <a:pt x="16996" y="173695"/>
                    <a:pt x="49848" y="80993"/>
                    <a:pt x="145490" y="25550"/>
                  </a:cubicBezTo>
                  <a:cubicBezTo>
                    <a:pt x="204811" y="-8842"/>
                    <a:pt x="264004" y="-15812"/>
                    <a:pt x="304402" y="50974"/>
                  </a:cubicBezTo>
                  <a:cubicBezTo>
                    <a:pt x="337078" y="104983"/>
                    <a:pt x="442628" y="125963"/>
                    <a:pt x="401383" y="210568"/>
                  </a:cubicBezTo>
                  <a:cubicBezTo>
                    <a:pt x="352029" y="311792"/>
                    <a:pt x="299583" y="420257"/>
                    <a:pt x="169374" y="446586"/>
                  </a:cubicBezTo>
                  <a:cubicBezTo>
                    <a:pt x="75601" y="465533"/>
                    <a:pt x="788" y="390026"/>
                    <a:pt x="0" y="26063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74294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9">
          <a:extLst>
            <a:ext uri="{FF2B5EF4-FFF2-40B4-BE49-F238E27FC236}">
              <a16:creationId xmlns:a16="http://schemas.microsoft.com/office/drawing/2014/main" id="{4D5C4D66-4D5D-2B66-870F-DF738D6FA1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" name="Google Shape;1010;p45">
            <a:extLst>
              <a:ext uri="{FF2B5EF4-FFF2-40B4-BE49-F238E27FC236}">
                <a16:creationId xmlns:a16="http://schemas.microsoft.com/office/drawing/2014/main" id="{7BE6463A-1822-41B4-0C21-04B9A3C109E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STYPENDIA I INNA POMOC MATERIALNA</a:t>
            </a:r>
            <a:endParaRPr dirty="0"/>
          </a:p>
        </p:txBody>
      </p:sp>
      <p:grpSp>
        <p:nvGrpSpPr>
          <p:cNvPr id="1013" name="Google Shape;1013;p45">
            <a:extLst>
              <a:ext uri="{FF2B5EF4-FFF2-40B4-BE49-F238E27FC236}">
                <a16:creationId xmlns:a16="http://schemas.microsoft.com/office/drawing/2014/main" id="{DE6E5493-1A1A-3325-8C20-ED83E22265F4}"/>
              </a:ext>
            </a:extLst>
          </p:cNvPr>
          <p:cNvGrpSpPr/>
          <p:nvPr/>
        </p:nvGrpSpPr>
        <p:grpSpPr>
          <a:xfrm rot="-6930690">
            <a:off x="4579012" y="4338008"/>
            <a:ext cx="485262" cy="531978"/>
            <a:chOff x="305922" y="1559147"/>
            <a:chExt cx="3270716" cy="3584541"/>
          </a:xfrm>
        </p:grpSpPr>
        <p:sp>
          <p:nvSpPr>
            <p:cNvPr id="1014" name="Google Shape;1014;p45">
              <a:extLst>
                <a:ext uri="{FF2B5EF4-FFF2-40B4-BE49-F238E27FC236}">
                  <a16:creationId xmlns:a16="http://schemas.microsoft.com/office/drawing/2014/main" id="{E13224F0-6F33-DDCA-B304-065F506628B0}"/>
                </a:ext>
              </a:extLst>
            </p:cNvPr>
            <p:cNvSpPr/>
            <p:nvPr/>
          </p:nvSpPr>
          <p:spPr>
            <a:xfrm>
              <a:off x="1725844" y="3559596"/>
              <a:ext cx="671669" cy="628354"/>
            </a:xfrm>
            <a:custGeom>
              <a:avLst/>
              <a:gdLst/>
              <a:ahLst/>
              <a:cxnLst/>
              <a:rect l="l" t="t" r="r" b="b"/>
              <a:pathLst>
                <a:path w="671669" h="628354" extrusionOk="0">
                  <a:moveTo>
                    <a:pt x="383070" y="3652"/>
                  </a:moveTo>
                  <a:cubicBezTo>
                    <a:pt x="527032" y="9282"/>
                    <a:pt x="645264" y="99517"/>
                    <a:pt x="669371" y="210944"/>
                  </a:cubicBezTo>
                  <a:cubicBezTo>
                    <a:pt x="687178" y="293280"/>
                    <a:pt x="598119" y="475218"/>
                    <a:pt x="519051" y="528217"/>
                  </a:cubicBezTo>
                  <a:cubicBezTo>
                    <a:pt x="411526" y="600291"/>
                    <a:pt x="309620" y="653583"/>
                    <a:pt x="166093" y="615924"/>
                  </a:cubicBezTo>
                  <a:cubicBezTo>
                    <a:pt x="42031" y="583366"/>
                    <a:pt x="-27822" y="512960"/>
                    <a:pt x="10507" y="388980"/>
                  </a:cubicBezTo>
                  <a:cubicBezTo>
                    <a:pt x="45393" y="276119"/>
                    <a:pt x="93443" y="170910"/>
                    <a:pt x="177542" y="83355"/>
                  </a:cubicBezTo>
                  <a:cubicBezTo>
                    <a:pt x="240002" y="18333"/>
                    <a:pt x="310031" y="-10864"/>
                    <a:pt x="383070" y="3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5" name="Google Shape;1015;p45">
              <a:extLst>
                <a:ext uri="{FF2B5EF4-FFF2-40B4-BE49-F238E27FC236}">
                  <a16:creationId xmlns:a16="http://schemas.microsoft.com/office/drawing/2014/main" id="{A94FE4FF-D113-EF32-38A9-5F8CD3EA7844}"/>
                </a:ext>
              </a:extLst>
            </p:cNvPr>
            <p:cNvSpPr/>
            <p:nvPr/>
          </p:nvSpPr>
          <p:spPr>
            <a:xfrm>
              <a:off x="1390766" y="2778870"/>
              <a:ext cx="568943" cy="642238"/>
            </a:xfrm>
            <a:custGeom>
              <a:avLst/>
              <a:gdLst/>
              <a:ahLst/>
              <a:cxnLst/>
              <a:rect l="l" t="t" r="r" b="b"/>
              <a:pathLst>
                <a:path w="568943" h="642238" extrusionOk="0">
                  <a:moveTo>
                    <a:pt x="568920" y="245992"/>
                  </a:moveTo>
                  <a:cubicBezTo>
                    <a:pt x="571189" y="437897"/>
                    <a:pt x="403273" y="642415"/>
                    <a:pt x="243596" y="642239"/>
                  </a:cubicBezTo>
                  <a:cubicBezTo>
                    <a:pt x="119229" y="642098"/>
                    <a:pt x="1972" y="483926"/>
                    <a:pt x="9" y="313659"/>
                  </a:cubicBezTo>
                  <a:cubicBezTo>
                    <a:pt x="-1531" y="180123"/>
                    <a:pt x="199343" y="-2685"/>
                    <a:pt x="344633" y="30"/>
                  </a:cubicBezTo>
                  <a:cubicBezTo>
                    <a:pt x="441626" y="1840"/>
                    <a:pt x="567675" y="140077"/>
                    <a:pt x="568932" y="2459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6" name="Google Shape;1016;p45">
              <a:extLst>
                <a:ext uri="{FF2B5EF4-FFF2-40B4-BE49-F238E27FC236}">
                  <a16:creationId xmlns:a16="http://schemas.microsoft.com/office/drawing/2014/main" id="{DBEBEE3E-5FB2-41A8-8BB0-5E97B8B454C4}"/>
                </a:ext>
              </a:extLst>
            </p:cNvPr>
            <p:cNvSpPr/>
            <p:nvPr/>
          </p:nvSpPr>
          <p:spPr>
            <a:xfrm>
              <a:off x="2346129" y="2597046"/>
              <a:ext cx="498658" cy="582522"/>
            </a:xfrm>
            <a:custGeom>
              <a:avLst/>
              <a:gdLst/>
              <a:ahLst/>
              <a:cxnLst/>
              <a:rect l="l" t="t" r="r" b="b"/>
              <a:pathLst>
                <a:path w="498658" h="582522" extrusionOk="0">
                  <a:moveTo>
                    <a:pt x="498414" y="174707"/>
                  </a:moveTo>
                  <a:cubicBezTo>
                    <a:pt x="504396" y="368964"/>
                    <a:pt x="400187" y="494284"/>
                    <a:pt x="237983" y="571331"/>
                  </a:cubicBezTo>
                  <a:cubicBezTo>
                    <a:pt x="159244" y="608731"/>
                    <a:pt x="86898" y="544743"/>
                    <a:pt x="44185" y="491933"/>
                  </a:cubicBezTo>
                  <a:cubicBezTo>
                    <a:pt x="-56922" y="366942"/>
                    <a:pt x="27518" y="82804"/>
                    <a:pt x="175887" y="11187"/>
                  </a:cubicBezTo>
                  <a:cubicBezTo>
                    <a:pt x="275419" y="-36863"/>
                    <a:pt x="504479" y="79654"/>
                    <a:pt x="498414" y="1747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7" name="Google Shape;1017;p45">
              <a:extLst>
                <a:ext uri="{FF2B5EF4-FFF2-40B4-BE49-F238E27FC236}">
                  <a16:creationId xmlns:a16="http://schemas.microsoft.com/office/drawing/2014/main" id="{43EFF1C1-957B-9FCD-E1E4-79E633E34FCA}"/>
                </a:ext>
              </a:extLst>
            </p:cNvPr>
            <p:cNvSpPr/>
            <p:nvPr/>
          </p:nvSpPr>
          <p:spPr>
            <a:xfrm>
              <a:off x="1748390" y="1559147"/>
              <a:ext cx="419618" cy="392349"/>
            </a:xfrm>
            <a:custGeom>
              <a:avLst/>
              <a:gdLst/>
              <a:ahLst/>
              <a:cxnLst/>
              <a:rect l="l" t="t" r="r" b="b"/>
              <a:pathLst>
                <a:path w="419618" h="392349" extrusionOk="0">
                  <a:moveTo>
                    <a:pt x="199425" y="392162"/>
                  </a:moveTo>
                  <a:cubicBezTo>
                    <a:pt x="74505" y="395336"/>
                    <a:pt x="16253" y="358440"/>
                    <a:pt x="27584" y="263245"/>
                  </a:cubicBezTo>
                  <a:cubicBezTo>
                    <a:pt x="34836" y="202349"/>
                    <a:pt x="-40824" y="140852"/>
                    <a:pt x="31674" y="83705"/>
                  </a:cubicBezTo>
                  <a:cubicBezTo>
                    <a:pt x="91689" y="36407"/>
                    <a:pt x="153656" y="-512"/>
                    <a:pt x="235169" y="5"/>
                  </a:cubicBezTo>
                  <a:cubicBezTo>
                    <a:pt x="370515" y="852"/>
                    <a:pt x="415474" y="44153"/>
                    <a:pt x="419399" y="189678"/>
                  </a:cubicBezTo>
                  <a:cubicBezTo>
                    <a:pt x="423466" y="340104"/>
                    <a:pt x="371655" y="387790"/>
                    <a:pt x="199425" y="3921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8" name="Google Shape;1018;p45">
              <a:extLst>
                <a:ext uri="{FF2B5EF4-FFF2-40B4-BE49-F238E27FC236}">
                  <a16:creationId xmlns:a16="http://schemas.microsoft.com/office/drawing/2014/main" id="{C5EE89DB-7A41-687D-4037-2779B41CB45D}"/>
                </a:ext>
              </a:extLst>
            </p:cNvPr>
            <p:cNvSpPr/>
            <p:nvPr/>
          </p:nvSpPr>
          <p:spPr>
            <a:xfrm>
              <a:off x="3212145" y="2036056"/>
              <a:ext cx="364493" cy="486183"/>
            </a:xfrm>
            <a:custGeom>
              <a:avLst/>
              <a:gdLst/>
              <a:ahLst/>
              <a:cxnLst/>
              <a:rect l="l" t="t" r="r" b="b"/>
              <a:pathLst>
                <a:path w="364493" h="486183" extrusionOk="0">
                  <a:moveTo>
                    <a:pt x="363795" y="209641"/>
                  </a:moveTo>
                  <a:cubicBezTo>
                    <a:pt x="354203" y="377075"/>
                    <a:pt x="301910" y="451371"/>
                    <a:pt x="177214" y="480991"/>
                  </a:cubicBezTo>
                  <a:cubicBezTo>
                    <a:pt x="112626" y="496330"/>
                    <a:pt x="67126" y="478135"/>
                    <a:pt x="32970" y="420388"/>
                  </a:cubicBezTo>
                  <a:cubicBezTo>
                    <a:pt x="-22191" y="327121"/>
                    <a:pt x="-7134" y="192844"/>
                    <a:pt x="70629" y="116350"/>
                  </a:cubicBezTo>
                  <a:cubicBezTo>
                    <a:pt x="78257" y="108851"/>
                    <a:pt x="88554" y="103339"/>
                    <a:pt x="94196" y="94676"/>
                  </a:cubicBezTo>
                  <a:cubicBezTo>
                    <a:pt x="131103" y="38034"/>
                    <a:pt x="159277" y="-30056"/>
                    <a:pt x="250464" y="14244"/>
                  </a:cubicBezTo>
                  <a:cubicBezTo>
                    <a:pt x="338877" y="57193"/>
                    <a:pt x="369730" y="105877"/>
                    <a:pt x="363783" y="209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9" name="Google Shape;1019;p45">
              <a:extLst>
                <a:ext uri="{FF2B5EF4-FFF2-40B4-BE49-F238E27FC236}">
                  <a16:creationId xmlns:a16="http://schemas.microsoft.com/office/drawing/2014/main" id="{473792CD-F8F5-DDD4-4F16-68B712E995C5}"/>
                </a:ext>
              </a:extLst>
            </p:cNvPr>
            <p:cNvSpPr/>
            <p:nvPr/>
          </p:nvSpPr>
          <p:spPr>
            <a:xfrm>
              <a:off x="305922" y="4497378"/>
              <a:ext cx="394688" cy="458284"/>
            </a:xfrm>
            <a:custGeom>
              <a:avLst/>
              <a:gdLst/>
              <a:ahLst/>
              <a:cxnLst/>
              <a:rect l="l" t="t" r="r" b="b"/>
              <a:pathLst>
                <a:path w="394688" h="458284" extrusionOk="0">
                  <a:moveTo>
                    <a:pt x="394688" y="183594"/>
                  </a:moveTo>
                  <a:cubicBezTo>
                    <a:pt x="392772" y="267458"/>
                    <a:pt x="372180" y="342659"/>
                    <a:pt x="310801" y="400089"/>
                  </a:cubicBezTo>
                  <a:cubicBezTo>
                    <a:pt x="254864" y="452429"/>
                    <a:pt x="186985" y="478663"/>
                    <a:pt x="115580" y="439382"/>
                  </a:cubicBezTo>
                  <a:cubicBezTo>
                    <a:pt x="44493" y="400265"/>
                    <a:pt x="-25619" y="361395"/>
                    <a:pt x="9220" y="249122"/>
                  </a:cubicBezTo>
                  <a:cubicBezTo>
                    <a:pt x="35043" y="165904"/>
                    <a:pt x="71997" y="94758"/>
                    <a:pt x="137290" y="44498"/>
                  </a:cubicBezTo>
                  <a:cubicBezTo>
                    <a:pt x="188102" y="5382"/>
                    <a:pt x="261000" y="-16833"/>
                    <a:pt x="319217" y="15654"/>
                  </a:cubicBezTo>
                  <a:cubicBezTo>
                    <a:pt x="377187" y="48013"/>
                    <a:pt x="380725" y="122873"/>
                    <a:pt x="394676" y="1835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0" name="Google Shape;1020;p45">
              <a:extLst>
                <a:ext uri="{FF2B5EF4-FFF2-40B4-BE49-F238E27FC236}">
                  <a16:creationId xmlns:a16="http://schemas.microsoft.com/office/drawing/2014/main" id="{63C8CDCB-C36D-0FC8-D6D0-8A5B0EB7E397}"/>
                </a:ext>
              </a:extLst>
            </p:cNvPr>
            <p:cNvSpPr/>
            <p:nvPr/>
          </p:nvSpPr>
          <p:spPr>
            <a:xfrm>
              <a:off x="2587050" y="4694210"/>
              <a:ext cx="410806" cy="449478"/>
            </a:xfrm>
            <a:custGeom>
              <a:avLst/>
              <a:gdLst/>
              <a:ahLst/>
              <a:cxnLst/>
              <a:rect l="l" t="t" r="r" b="b"/>
              <a:pathLst>
                <a:path w="410806" h="449478" extrusionOk="0">
                  <a:moveTo>
                    <a:pt x="0" y="260628"/>
                  </a:moveTo>
                  <a:cubicBezTo>
                    <a:pt x="16996" y="173695"/>
                    <a:pt x="49848" y="80993"/>
                    <a:pt x="145490" y="25550"/>
                  </a:cubicBezTo>
                  <a:cubicBezTo>
                    <a:pt x="204811" y="-8842"/>
                    <a:pt x="264004" y="-15812"/>
                    <a:pt x="304402" y="50974"/>
                  </a:cubicBezTo>
                  <a:cubicBezTo>
                    <a:pt x="337078" y="104983"/>
                    <a:pt x="442628" y="125963"/>
                    <a:pt x="401383" y="210568"/>
                  </a:cubicBezTo>
                  <a:cubicBezTo>
                    <a:pt x="352029" y="311792"/>
                    <a:pt x="299583" y="420257"/>
                    <a:pt x="169374" y="446586"/>
                  </a:cubicBezTo>
                  <a:cubicBezTo>
                    <a:pt x="75601" y="465533"/>
                    <a:pt x="788" y="390026"/>
                    <a:pt x="0" y="26063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" name="Symbol zastępczy zawartości 6">
            <a:extLst>
              <a:ext uri="{FF2B5EF4-FFF2-40B4-BE49-F238E27FC236}">
                <a16:creationId xmlns:a16="http://schemas.microsoft.com/office/drawing/2014/main" id="{8A644DF3-BAAF-86EF-3C05-BFAFD14BBA95}"/>
              </a:ext>
            </a:extLst>
          </p:cNvPr>
          <p:cNvSpPr txBox="1">
            <a:spLocks/>
          </p:cNvSpPr>
          <p:nvPr/>
        </p:nvSpPr>
        <p:spPr>
          <a:xfrm>
            <a:off x="588404" y="1233697"/>
            <a:ext cx="8098396" cy="35106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marL="0" indent="0"/>
            <a:r>
              <a:rPr lang="pl-PL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Stypendium socjalne</a:t>
            </a:r>
          </a:p>
          <a:p>
            <a:pPr marL="266700" indent="-127000">
              <a:buClrTx/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można złożyć wniosek w każdym miesiącu roku akademickiego</a:t>
            </a:r>
          </a:p>
          <a:p>
            <a:pPr marL="266700" indent="-127000">
              <a:buClrTx/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warto skorzystać z programu POLISOCJAL (na stronie Samorządu Studentów PŁ)</a:t>
            </a:r>
          </a:p>
          <a:p>
            <a:pPr marL="266700" indent="-127000">
              <a:buClrTx/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wniosek (jak każde podanie) generuje się ze swojego </a:t>
            </a:r>
            <a:r>
              <a:rPr lang="pl-PL" sz="1600" dirty="0" err="1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Webdziekanatu</a:t>
            </a:r>
            <a:r>
              <a:rPr lang="pl-PL" sz="1600" dirty="0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 zakładki „Wnioski i podania”</a:t>
            </a:r>
          </a:p>
          <a:p>
            <a:pPr marL="266700" indent="-127000">
              <a:buClrTx/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wnioski składa się w Biurze Spraw Studenckich w naszym budynku na IV piętrze (klatka C) lub w specjalnych urnach lub wysyła się w sposób podany na stronie PŁ w zakładce Studenci/Wsparcie/Stypendia</a:t>
            </a:r>
          </a:p>
          <a:p>
            <a:pPr marL="139700" indent="0">
              <a:buClrTx/>
            </a:pPr>
            <a:endParaRPr lang="pl-PL" sz="16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Tx/>
            </a:pPr>
            <a:r>
              <a:rPr lang="pl-PL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Zapomoga</a:t>
            </a:r>
          </a:p>
          <a:p>
            <a:pPr marL="266700" indent="-127000">
              <a:buClrTx/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przysługuje</a:t>
            </a:r>
            <a:r>
              <a:rPr lang="pl-PL" sz="1600" b="1" dirty="0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dirty="0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 zdarzeniach losowych (śmierć Rodzica, narodziny dziecka, choroba Studenta lub członka Rodziny, kradzież i inne). Konieczne faktury i rachunki dokumentujące poniesione wydatki. Jedynie w przypadku śmierci Rodzica tylko akt zgonu.</a:t>
            </a:r>
          </a:p>
          <a:p>
            <a:pPr marL="139700" indent="0">
              <a:buClrTx/>
            </a:pPr>
            <a:endParaRPr lang="pl-PL" sz="1600" dirty="0">
              <a:solidFill>
                <a:srgbClr val="0309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Stypendium dla osób niepełnosprawnych </a:t>
            </a:r>
          </a:p>
          <a:p>
            <a:pPr marL="285750" indent="-103188">
              <a:buClrTx/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wniosek składa się w BON</a:t>
            </a:r>
          </a:p>
          <a:p>
            <a:pPr marL="0" indent="0"/>
            <a:endParaRPr lang="pl-PL" sz="1600" dirty="0">
              <a:solidFill>
                <a:srgbClr val="0309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473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9">
          <a:extLst>
            <a:ext uri="{FF2B5EF4-FFF2-40B4-BE49-F238E27FC236}">
              <a16:creationId xmlns:a16="http://schemas.microsoft.com/office/drawing/2014/main" id="{096FC291-D61A-CBA2-913B-0660080E70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" name="Google Shape;1010;p45">
            <a:extLst>
              <a:ext uri="{FF2B5EF4-FFF2-40B4-BE49-F238E27FC236}">
                <a16:creationId xmlns:a16="http://schemas.microsoft.com/office/drawing/2014/main" id="{A3774BF3-637E-EC8E-E577-AF07FF0FF1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STYPENDIA I INNA POMOC MATERIALNA</a:t>
            </a:r>
            <a:endParaRPr dirty="0"/>
          </a:p>
        </p:txBody>
      </p:sp>
      <p:grpSp>
        <p:nvGrpSpPr>
          <p:cNvPr id="1013" name="Google Shape;1013;p45">
            <a:extLst>
              <a:ext uri="{FF2B5EF4-FFF2-40B4-BE49-F238E27FC236}">
                <a16:creationId xmlns:a16="http://schemas.microsoft.com/office/drawing/2014/main" id="{9310365E-4962-A3F6-4BAD-A4768C9345D5}"/>
              </a:ext>
            </a:extLst>
          </p:cNvPr>
          <p:cNvGrpSpPr/>
          <p:nvPr/>
        </p:nvGrpSpPr>
        <p:grpSpPr>
          <a:xfrm rot="-6930690">
            <a:off x="285606" y="4618017"/>
            <a:ext cx="392638" cy="340215"/>
            <a:chOff x="305922" y="1559147"/>
            <a:chExt cx="3270716" cy="3584541"/>
          </a:xfrm>
        </p:grpSpPr>
        <p:sp>
          <p:nvSpPr>
            <p:cNvPr id="1014" name="Google Shape;1014;p45">
              <a:extLst>
                <a:ext uri="{FF2B5EF4-FFF2-40B4-BE49-F238E27FC236}">
                  <a16:creationId xmlns:a16="http://schemas.microsoft.com/office/drawing/2014/main" id="{3D38794F-8E53-259E-6527-0CEAAB12CD7F}"/>
                </a:ext>
              </a:extLst>
            </p:cNvPr>
            <p:cNvSpPr/>
            <p:nvPr/>
          </p:nvSpPr>
          <p:spPr>
            <a:xfrm>
              <a:off x="1725844" y="3559596"/>
              <a:ext cx="671669" cy="628354"/>
            </a:xfrm>
            <a:custGeom>
              <a:avLst/>
              <a:gdLst/>
              <a:ahLst/>
              <a:cxnLst/>
              <a:rect l="l" t="t" r="r" b="b"/>
              <a:pathLst>
                <a:path w="671669" h="628354" extrusionOk="0">
                  <a:moveTo>
                    <a:pt x="383070" y="3652"/>
                  </a:moveTo>
                  <a:cubicBezTo>
                    <a:pt x="527032" y="9282"/>
                    <a:pt x="645264" y="99517"/>
                    <a:pt x="669371" y="210944"/>
                  </a:cubicBezTo>
                  <a:cubicBezTo>
                    <a:pt x="687178" y="293280"/>
                    <a:pt x="598119" y="475218"/>
                    <a:pt x="519051" y="528217"/>
                  </a:cubicBezTo>
                  <a:cubicBezTo>
                    <a:pt x="411526" y="600291"/>
                    <a:pt x="309620" y="653583"/>
                    <a:pt x="166093" y="615924"/>
                  </a:cubicBezTo>
                  <a:cubicBezTo>
                    <a:pt x="42031" y="583366"/>
                    <a:pt x="-27822" y="512960"/>
                    <a:pt x="10507" y="388980"/>
                  </a:cubicBezTo>
                  <a:cubicBezTo>
                    <a:pt x="45393" y="276119"/>
                    <a:pt x="93443" y="170910"/>
                    <a:pt x="177542" y="83355"/>
                  </a:cubicBezTo>
                  <a:cubicBezTo>
                    <a:pt x="240002" y="18333"/>
                    <a:pt x="310031" y="-10864"/>
                    <a:pt x="383070" y="3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5" name="Google Shape;1015;p45">
              <a:extLst>
                <a:ext uri="{FF2B5EF4-FFF2-40B4-BE49-F238E27FC236}">
                  <a16:creationId xmlns:a16="http://schemas.microsoft.com/office/drawing/2014/main" id="{363E54B4-FB1E-DF41-D719-25540CEBBBAB}"/>
                </a:ext>
              </a:extLst>
            </p:cNvPr>
            <p:cNvSpPr/>
            <p:nvPr/>
          </p:nvSpPr>
          <p:spPr>
            <a:xfrm>
              <a:off x="1390766" y="2778870"/>
              <a:ext cx="568943" cy="642238"/>
            </a:xfrm>
            <a:custGeom>
              <a:avLst/>
              <a:gdLst/>
              <a:ahLst/>
              <a:cxnLst/>
              <a:rect l="l" t="t" r="r" b="b"/>
              <a:pathLst>
                <a:path w="568943" h="642238" extrusionOk="0">
                  <a:moveTo>
                    <a:pt x="568920" y="245992"/>
                  </a:moveTo>
                  <a:cubicBezTo>
                    <a:pt x="571189" y="437897"/>
                    <a:pt x="403273" y="642415"/>
                    <a:pt x="243596" y="642239"/>
                  </a:cubicBezTo>
                  <a:cubicBezTo>
                    <a:pt x="119229" y="642098"/>
                    <a:pt x="1972" y="483926"/>
                    <a:pt x="9" y="313659"/>
                  </a:cubicBezTo>
                  <a:cubicBezTo>
                    <a:pt x="-1531" y="180123"/>
                    <a:pt x="199343" y="-2685"/>
                    <a:pt x="344633" y="30"/>
                  </a:cubicBezTo>
                  <a:cubicBezTo>
                    <a:pt x="441626" y="1840"/>
                    <a:pt x="567675" y="140077"/>
                    <a:pt x="568932" y="2459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6" name="Google Shape;1016;p45">
              <a:extLst>
                <a:ext uri="{FF2B5EF4-FFF2-40B4-BE49-F238E27FC236}">
                  <a16:creationId xmlns:a16="http://schemas.microsoft.com/office/drawing/2014/main" id="{D2AE5AD4-36AB-C3C4-3CC2-255F77CDD3DB}"/>
                </a:ext>
              </a:extLst>
            </p:cNvPr>
            <p:cNvSpPr/>
            <p:nvPr/>
          </p:nvSpPr>
          <p:spPr>
            <a:xfrm>
              <a:off x="2346129" y="2597046"/>
              <a:ext cx="498658" cy="582522"/>
            </a:xfrm>
            <a:custGeom>
              <a:avLst/>
              <a:gdLst/>
              <a:ahLst/>
              <a:cxnLst/>
              <a:rect l="l" t="t" r="r" b="b"/>
              <a:pathLst>
                <a:path w="498658" h="582522" extrusionOk="0">
                  <a:moveTo>
                    <a:pt x="498414" y="174707"/>
                  </a:moveTo>
                  <a:cubicBezTo>
                    <a:pt x="504396" y="368964"/>
                    <a:pt x="400187" y="494284"/>
                    <a:pt x="237983" y="571331"/>
                  </a:cubicBezTo>
                  <a:cubicBezTo>
                    <a:pt x="159244" y="608731"/>
                    <a:pt x="86898" y="544743"/>
                    <a:pt x="44185" y="491933"/>
                  </a:cubicBezTo>
                  <a:cubicBezTo>
                    <a:pt x="-56922" y="366942"/>
                    <a:pt x="27518" y="82804"/>
                    <a:pt x="175887" y="11187"/>
                  </a:cubicBezTo>
                  <a:cubicBezTo>
                    <a:pt x="275419" y="-36863"/>
                    <a:pt x="504479" y="79654"/>
                    <a:pt x="498414" y="1747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7" name="Google Shape;1017;p45">
              <a:extLst>
                <a:ext uri="{FF2B5EF4-FFF2-40B4-BE49-F238E27FC236}">
                  <a16:creationId xmlns:a16="http://schemas.microsoft.com/office/drawing/2014/main" id="{D9286544-DFA3-6A9C-B5B8-9B82B43654A8}"/>
                </a:ext>
              </a:extLst>
            </p:cNvPr>
            <p:cNvSpPr/>
            <p:nvPr/>
          </p:nvSpPr>
          <p:spPr>
            <a:xfrm>
              <a:off x="1748390" y="1559147"/>
              <a:ext cx="419618" cy="392349"/>
            </a:xfrm>
            <a:custGeom>
              <a:avLst/>
              <a:gdLst/>
              <a:ahLst/>
              <a:cxnLst/>
              <a:rect l="l" t="t" r="r" b="b"/>
              <a:pathLst>
                <a:path w="419618" h="392349" extrusionOk="0">
                  <a:moveTo>
                    <a:pt x="199425" y="392162"/>
                  </a:moveTo>
                  <a:cubicBezTo>
                    <a:pt x="74505" y="395336"/>
                    <a:pt x="16253" y="358440"/>
                    <a:pt x="27584" y="263245"/>
                  </a:cubicBezTo>
                  <a:cubicBezTo>
                    <a:pt x="34836" y="202349"/>
                    <a:pt x="-40824" y="140852"/>
                    <a:pt x="31674" y="83705"/>
                  </a:cubicBezTo>
                  <a:cubicBezTo>
                    <a:pt x="91689" y="36407"/>
                    <a:pt x="153656" y="-512"/>
                    <a:pt x="235169" y="5"/>
                  </a:cubicBezTo>
                  <a:cubicBezTo>
                    <a:pt x="370515" y="852"/>
                    <a:pt x="415474" y="44153"/>
                    <a:pt x="419399" y="189678"/>
                  </a:cubicBezTo>
                  <a:cubicBezTo>
                    <a:pt x="423466" y="340104"/>
                    <a:pt x="371655" y="387790"/>
                    <a:pt x="199425" y="3921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8" name="Google Shape;1018;p45">
              <a:extLst>
                <a:ext uri="{FF2B5EF4-FFF2-40B4-BE49-F238E27FC236}">
                  <a16:creationId xmlns:a16="http://schemas.microsoft.com/office/drawing/2014/main" id="{A83EEE3E-7EB8-AF93-02D5-C32466113F02}"/>
                </a:ext>
              </a:extLst>
            </p:cNvPr>
            <p:cNvSpPr/>
            <p:nvPr/>
          </p:nvSpPr>
          <p:spPr>
            <a:xfrm>
              <a:off x="3212145" y="2036056"/>
              <a:ext cx="364493" cy="486183"/>
            </a:xfrm>
            <a:custGeom>
              <a:avLst/>
              <a:gdLst/>
              <a:ahLst/>
              <a:cxnLst/>
              <a:rect l="l" t="t" r="r" b="b"/>
              <a:pathLst>
                <a:path w="364493" h="486183" extrusionOk="0">
                  <a:moveTo>
                    <a:pt x="363795" y="209641"/>
                  </a:moveTo>
                  <a:cubicBezTo>
                    <a:pt x="354203" y="377075"/>
                    <a:pt x="301910" y="451371"/>
                    <a:pt x="177214" y="480991"/>
                  </a:cubicBezTo>
                  <a:cubicBezTo>
                    <a:pt x="112626" y="496330"/>
                    <a:pt x="67126" y="478135"/>
                    <a:pt x="32970" y="420388"/>
                  </a:cubicBezTo>
                  <a:cubicBezTo>
                    <a:pt x="-22191" y="327121"/>
                    <a:pt x="-7134" y="192844"/>
                    <a:pt x="70629" y="116350"/>
                  </a:cubicBezTo>
                  <a:cubicBezTo>
                    <a:pt x="78257" y="108851"/>
                    <a:pt x="88554" y="103339"/>
                    <a:pt x="94196" y="94676"/>
                  </a:cubicBezTo>
                  <a:cubicBezTo>
                    <a:pt x="131103" y="38034"/>
                    <a:pt x="159277" y="-30056"/>
                    <a:pt x="250464" y="14244"/>
                  </a:cubicBezTo>
                  <a:cubicBezTo>
                    <a:pt x="338877" y="57193"/>
                    <a:pt x="369730" y="105877"/>
                    <a:pt x="363783" y="209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9" name="Google Shape;1019;p45">
              <a:extLst>
                <a:ext uri="{FF2B5EF4-FFF2-40B4-BE49-F238E27FC236}">
                  <a16:creationId xmlns:a16="http://schemas.microsoft.com/office/drawing/2014/main" id="{70B0FCB8-E0D0-4E28-E55D-8CE9859111AE}"/>
                </a:ext>
              </a:extLst>
            </p:cNvPr>
            <p:cNvSpPr/>
            <p:nvPr/>
          </p:nvSpPr>
          <p:spPr>
            <a:xfrm>
              <a:off x="305922" y="4497378"/>
              <a:ext cx="394688" cy="458284"/>
            </a:xfrm>
            <a:custGeom>
              <a:avLst/>
              <a:gdLst/>
              <a:ahLst/>
              <a:cxnLst/>
              <a:rect l="l" t="t" r="r" b="b"/>
              <a:pathLst>
                <a:path w="394688" h="458284" extrusionOk="0">
                  <a:moveTo>
                    <a:pt x="394688" y="183594"/>
                  </a:moveTo>
                  <a:cubicBezTo>
                    <a:pt x="392772" y="267458"/>
                    <a:pt x="372180" y="342659"/>
                    <a:pt x="310801" y="400089"/>
                  </a:cubicBezTo>
                  <a:cubicBezTo>
                    <a:pt x="254864" y="452429"/>
                    <a:pt x="186985" y="478663"/>
                    <a:pt x="115580" y="439382"/>
                  </a:cubicBezTo>
                  <a:cubicBezTo>
                    <a:pt x="44493" y="400265"/>
                    <a:pt x="-25619" y="361395"/>
                    <a:pt x="9220" y="249122"/>
                  </a:cubicBezTo>
                  <a:cubicBezTo>
                    <a:pt x="35043" y="165904"/>
                    <a:pt x="71997" y="94758"/>
                    <a:pt x="137290" y="44498"/>
                  </a:cubicBezTo>
                  <a:cubicBezTo>
                    <a:pt x="188102" y="5382"/>
                    <a:pt x="261000" y="-16833"/>
                    <a:pt x="319217" y="15654"/>
                  </a:cubicBezTo>
                  <a:cubicBezTo>
                    <a:pt x="377187" y="48013"/>
                    <a:pt x="380725" y="122873"/>
                    <a:pt x="394676" y="1835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0" name="Google Shape;1020;p45">
              <a:extLst>
                <a:ext uri="{FF2B5EF4-FFF2-40B4-BE49-F238E27FC236}">
                  <a16:creationId xmlns:a16="http://schemas.microsoft.com/office/drawing/2014/main" id="{E5A813F9-8D59-2FAC-11FF-E8223184DB9A}"/>
                </a:ext>
              </a:extLst>
            </p:cNvPr>
            <p:cNvSpPr/>
            <p:nvPr/>
          </p:nvSpPr>
          <p:spPr>
            <a:xfrm>
              <a:off x="2587050" y="4694210"/>
              <a:ext cx="410806" cy="449478"/>
            </a:xfrm>
            <a:custGeom>
              <a:avLst/>
              <a:gdLst/>
              <a:ahLst/>
              <a:cxnLst/>
              <a:rect l="l" t="t" r="r" b="b"/>
              <a:pathLst>
                <a:path w="410806" h="449478" extrusionOk="0">
                  <a:moveTo>
                    <a:pt x="0" y="260628"/>
                  </a:moveTo>
                  <a:cubicBezTo>
                    <a:pt x="16996" y="173695"/>
                    <a:pt x="49848" y="80993"/>
                    <a:pt x="145490" y="25550"/>
                  </a:cubicBezTo>
                  <a:cubicBezTo>
                    <a:pt x="204811" y="-8842"/>
                    <a:pt x="264004" y="-15812"/>
                    <a:pt x="304402" y="50974"/>
                  </a:cubicBezTo>
                  <a:cubicBezTo>
                    <a:pt x="337078" y="104983"/>
                    <a:pt x="442628" y="125963"/>
                    <a:pt x="401383" y="210568"/>
                  </a:cubicBezTo>
                  <a:cubicBezTo>
                    <a:pt x="352029" y="311792"/>
                    <a:pt x="299583" y="420257"/>
                    <a:pt x="169374" y="446586"/>
                  </a:cubicBezTo>
                  <a:cubicBezTo>
                    <a:pt x="75601" y="465533"/>
                    <a:pt x="788" y="390026"/>
                    <a:pt x="0" y="26063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" name="Symbol zastępczy zawartości 6">
            <a:extLst>
              <a:ext uri="{FF2B5EF4-FFF2-40B4-BE49-F238E27FC236}">
                <a16:creationId xmlns:a16="http://schemas.microsoft.com/office/drawing/2014/main" id="{58F00B63-1160-7EC9-1700-FD61E2631125}"/>
              </a:ext>
            </a:extLst>
          </p:cNvPr>
          <p:cNvSpPr txBox="1">
            <a:spLocks/>
          </p:cNvSpPr>
          <p:nvPr/>
        </p:nvSpPr>
        <p:spPr>
          <a:xfrm>
            <a:off x="588404" y="1233697"/>
            <a:ext cx="8098396" cy="322400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marL="0" indent="0"/>
            <a:r>
              <a:rPr lang="pl-PL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Regulamin świadczeń dla studentów od roku akademickiego 2024/25 – strona PŁ, zakładka Studenci/Wsparcie/Stypendia </a:t>
            </a:r>
          </a:p>
          <a:p>
            <a:pPr marL="0" indent="0"/>
            <a:endParaRPr lang="pl-PL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103188">
              <a:buClr>
                <a:srgbClr val="03090D"/>
              </a:buClr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sposobu wnioskowania o świadczenia - stypendia są przyznawane w systemie semestralnym</a:t>
            </a:r>
          </a:p>
          <a:p>
            <a:pPr marL="285750" indent="-103188">
              <a:buClr>
                <a:srgbClr val="03090D"/>
              </a:buClr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zwróćcie uwagę na katalog osiągnięć uwzględnianych w ramach stypendium Rektora</a:t>
            </a:r>
          </a:p>
          <a:p>
            <a:pPr marL="285750" indent="-285750">
              <a:buClr>
                <a:srgbClr val="03090D"/>
              </a:buClr>
              <a:buFont typeface="Arial" panose="020B0604020202020204" pitchFamily="34" charset="0"/>
              <a:buChar char="•"/>
            </a:pPr>
            <a:endParaRPr lang="pl-PL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Stypendium Rektora dla najlepszych studentów</a:t>
            </a:r>
          </a:p>
          <a:p>
            <a:pPr marL="285750" indent="-103188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stypendium ma charakter konkursowy (należy przestrzegać terminów składania dokumentów, nie ma możliwości dostarczania dokumentów potwierdzających po terminie) </a:t>
            </a:r>
          </a:p>
          <a:p>
            <a:pPr marL="285750" indent="-103188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ważna jest średnia ocen (min. 4,0), ale na niektórych kierunkach nawet średnia 5,0 czy 4,95 nie wystarczy, żeby otrzymać stypendium Rektora </a:t>
            </a:r>
          </a:p>
          <a:p>
            <a:pPr marL="285750" indent="-103188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pl-PL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ważne są osiągnięcia</a:t>
            </a:r>
            <a:r>
              <a:rPr lang="pl-PL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 które należy starać się w ciągu roku akademickiego</a:t>
            </a:r>
          </a:p>
          <a:p>
            <a:pPr marL="425450" indent="-285750">
              <a:buClr>
                <a:schemeClr val="bg2"/>
              </a:buClr>
              <a:buFont typeface="Arial" panose="020B0604020202020204" pitchFamily="34" charset="0"/>
              <a:buChar char="•"/>
            </a:pPr>
            <a:endParaRPr lang="pl-PL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l-PL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średnia ocen 5,0 to 735 pkt                        jedno osiągnięcie wybitne to 500 pkt</a:t>
            </a:r>
          </a:p>
        </p:txBody>
      </p:sp>
    </p:spTree>
    <p:extLst>
      <p:ext uri="{BB962C8B-B14F-4D97-AF65-F5344CB8AC3E}">
        <p14:creationId xmlns:p14="http://schemas.microsoft.com/office/powerpoint/2010/main" val="7202814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9">
          <a:extLst>
            <a:ext uri="{FF2B5EF4-FFF2-40B4-BE49-F238E27FC236}">
              <a16:creationId xmlns:a16="http://schemas.microsoft.com/office/drawing/2014/main" id="{532B66EF-EFAC-7435-3A30-99B835CA40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" name="Google Shape;1010;p45">
            <a:extLst>
              <a:ext uri="{FF2B5EF4-FFF2-40B4-BE49-F238E27FC236}">
                <a16:creationId xmlns:a16="http://schemas.microsoft.com/office/drawing/2014/main" id="{3D7F4BBD-B863-734C-D149-2604503056E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STYPENDIA I INNA POMOC MATERIALNA</a:t>
            </a:r>
            <a:endParaRPr dirty="0"/>
          </a:p>
        </p:txBody>
      </p:sp>
      <p:grpSp>
        <p:nvGrpSpPr>
          <p:cNvPr id="1013" name="Google Shape;1013;p45">
            <a:extLst>
              <a:ext uri="{FF2B5EF4-FFF2-40B4-BE49-F238E27FC236}">
                <a16:creationId xmlns:a16="http://schemas.microsoft.com/office/drawing/2014/main" id="{ADF2D044-6A1A-D3D5-6371-D90B86B5E29B}"/>
              </a:ext>
            </a:extLst>
          </p:cNvPr>
          <p:cNvGrpSpPr/>
          <p:nvPr/>
        </p:nvGrpSpPr>
        <p:grpSpPr>
          <a:xfrm rot="-6930690">
            <a:off x="4579012" y="4338008"/>
            <a:ext cx="485262" cy="531978"/>
            <a:chOff x="305922" y="1559147"/>
            <a:chExt cx="3270716" cy="3584541"/>
          </a:xfrm>
        </p:grpSpPr>
        <p:sp>
          <p:nvSpPr>
            <p:cNvPr id="1014" name="Google Shape;1014;p45">
              <a:extLst>
                <a:ext uri="{FF2B5EF4-FFF2-40B4-BE49-F238E27FC236}">
                  <a16:creationId xmlns:a16="http://schemas.microsoft.com/office/drawing/2014/main" id="{54C81E3C-583D-335F-EBDB-383443ED1E4E}"/>
                </a:ext>
              </a:extLst>
            </p:cNvPr>
            <p:cNvSpPr/>
            <p:nvPr/>
          </p:nvSpPr>
          <p:spPr>
            <a:xfrm>
              <a:off x="1725844" y="3559596"/>
              <a:ext cx="671669" cy="628354"/>
            </a:xfrm>
            <a:custGeom>
              <a:avLst/>
              <a:gdLst/>
              <a:ahLst/>
              <a:cxnLst/>
              <a:rect l="l" t="t" r="r" b="b"/>
              <a:pathLst>
                <a:path w="671669" h="628354" extrusionOk="0">
                  <a:moveTo>
                    <a:pt x="383070" y="3652"/>
                  </a:moveTo>
                  <a:cubicBezTo>
                    <a:pt x="527032" y="9282"/>
                    <a:pt x="645264" y="99517"/>
                    <a:pt x="669371" y="210944"/>
                  </a:cubicBezTo>
                  <a:cubicBezTo>
                    <a:pt x="687178" y="293280"/>
                    <a:pt x="598119" y="475218"/>
                    <a:pt x="519051" y="528217"/>
                  </a:cubicBezTo>
                  <a:cubicBezTo>
                    <a:pt x="411526" y="600291"/>
                    <a:pt x="309620" y="653583"/>
                    <a:pt x="166093" y="615924"/>
                  </a:cubicBezTo>
                  <a:cubicBezTo>
                    <a:pt x="42031" y="583366"/>
                    <a:pt x="-27822" y="512960"/>
                    <a:pt x="10507" y="388980"/>
                  </a:cubicBezTo>
                  <a:cubicBezTo>
                    <a:pt x="45393" y="276119"/>
                    <a:pt x="93443" y="170910"/>
                    <a:pt x="177542" y="83355"/>
                  </a:cubicBezTo>
                  <a:cubicBezTo>
                    <a:pt x="240002" y="18333"/>
                    <a:pt x="310031" y="-10864"/>
                    <a:pt x="383070" y="3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5" name="Google Shape;1015;p45">
              <a:extLst>
                <a:ext uri="{FF2B5EF4-FFF2-40B4-BE49-F238E27FC236}">
                  <a16:creationId xmlns:a16="http://schemas.microsoft.com/office/drawing/2014/main" id="{F7F963EA-AFFB-1A2A-051A-3DF6409ED04E}"/>
                </a:ext>
              </a:extLst>
            </p:cNvPr>
            <p:cNvSpPr/>
            <p:nvPr/>
          </p:nvSpPr>
          <p:spPr>
            <a:xfrm>
              <a:off x="1390766" y="2778870"/>
              <a:ext cx="568943" cy="642238"/>
            </a:xfrm>
            <a:custGeom>
              <a:avLst/>
              <a:gdLst/>
              <a:ahLst/>
              <a:cxnLst/>
              <a:rect l="l" t="t" r="r" b="b"/>
              <a:pathLst>
                <a:path w="568943" h="642238" extrusionOk="0">
                  <a:moveTo>
                    <a:pt x="568920" y="245992"/>
                  </a:moveTo>
                  <a:cubicBezTo>
                    <a:pt x="571189" y="437897"/>
                    <a:pt x="403273" y="642415"/>
                    <a:pt x="243596" y="642239"/>
                  </a:cubicBezTo>
                  <a:cubicBezTo>
                    <a:pt x="119229" y="642098"/>
                    <a:pt x="1972" y="483926"/>
                    <a:pt x="9" y="313659"/>
                  </a:cubicBezTo>
                  <a:cubicBezTo>
                    <a:pt x="-1531" y="180123"/>
                    <a:pt x="199343" y="-2685"/>
                    <a:pt x="344633" y="30"/>
                  </a:cubicBezTo>
                  <a:cubicBezTo>
                    <a:pt x="441626" y="1840"/>
                    <a:pt x="567675" y="140077"/>
                    <a:pt x="568932" y="2459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6" name="Google Shape;1016;p45">
              <a:extLst>
                <a:ext uri="{FF2B5EF4-FFF2-40B4-BE49-F238E27FC236}">
                  <a16:creationId xmlns:a16="http://schemas.microsoft.com/office/drawing/2014/main" id="{EA499539-6979-7785-ED29-8AD67D8A23DE}"/>
                </a:ext>
              </a:extLst>
            </p:cNvPr>
            <p:cNvSpPr/>
            <p:nvPr/>
          </p:nvSpPr>
          <p:spPr>
            <a:xfrm>
              <a:off x="2346129" y="2597046"/>
              <a:ext cx="498658" cy="582522"/>
            </a:xfrm>
            <a:custGeom>
              <a:avLst/>
              <a:gdLst/>
              <a:ahLst/>
              <a:cxnLst/>
              <a:rect l="l" t="t" r="r" b="b"/>
              <a:pathLst>
                <a:path w="498658" h="582522" extrusionOk="0">
                  <a:moveTo>
                    <a:pt x="498414" y="174707"/>
                  </a:moveTo>
                  <a:cubicBezTo>
                    <a:pt x="504396" y="368964"/>
                    <a:pt x="400187" y="494284"/>
                    <a:pt x="237983" y="571331"/>
                  </a:cubicBezTo>
                  <a:cubicBezTo>
                    <a:pt x="159244" y="608731"/>
                    <a:pt x="86898" y="544743"/>
                    <a:pt x="44185" y="491933"/>
                  </a:cubicBezTo>
                  <a:cubicBezTo>
                    <a:pt x="-56922" y="366942"/>
                    <a:pt x="27518" y="82804"/>
                    <a:pt x="175887" y="11187"/>
                  </a:cubicBezTo>
                  <a:cubicBezTo>
                    <a:pt x="275419" y="-36863"/>
                    <a:pt x="504479" y="79654"/>
                    <a:pt x="498414" y="1747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7" name="Google Shape;1017;p45">
              <a:extLst>
                <a:ext uri="{FF2B5EF4-FFF2-40B4-BE49-F238E27FC236}">
                  <a16:creationId xmlns:a16="http://schemas.microsoft.com/office/drawing/2014/main" id="{8FA41D4A-4006-E5E5-3C45-FABFE5C533AF}"/>
                </a:ext>
              </a:extLst>
            </p:cNvPr>
            <p:cNvSpPr/>
            <p:nvPr/>
          </p:nvSpPr>
          <p:spPr>
            <a:xfrm>
              <a:off x="1748390" y="1559147"/>
              <a:ext cx="419618" cy="392349"/>
            </a:xfrm>
            <a:custGeom>
              <a:avLst/>
              <a:gdLst/>
              <a:ahLst/>
              <a:cxnLst/>
              <a:rect l="l" t="t" r="r" b="b"/>
              <a:pathLst>
                <a:path w="419618" h="392349" extrusionOk="0">
                  <a:moveTo>
                    <a:pt x="199425" y="392162"/>
                  </a:moveTo>
                  <a:cubicBezTo>
                    <a:pt x="74505" y="395336"/>
                    <a:pt x="16253" y="358440"/>
                    <a:pt x="27584" y="263245"/>
                  </a:cubicBezTo>
                  <a:cubicBezTo>
                    <a:pt x="34836" y="202349"/>
                    <a:pt x="-40824" y="140852"/>
                    <a:pt x="31674" y="83705"/>
                  </a:cubicBezTo>
                  <a:cubicBezTo>
                    <a:pt x="91689" y="36407"/>
                    <a:pt x="153656" y="-512"/>
                    <a:pt x="235169" y="5"/>
                  </a:cubicBezTo>
                  <a:cubicBezTo>
                    <a:pt x="370515" y="852"/>
                    <a:pt x="415474" y="44153"/>
                    <a:pt x="419399" y="189678"/>
                  </a:cubicBezTo>
                  <a:cubicBezTo>
                    <a:pt x="423466" y="340104"/>
                    <a:pt x="371655" y="387790"/>
                    <a:pt x="199425" y="3921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8" name="Google Shape;1018;p45">
              <a:extLst>
                <a:ext uri="{FF2B5EF4-FFF2-40B4-BE49-F238E27FC236}">
                  <a16:creationId xmlns:a16="http://schemas.microsoft.com/office/drawing/2014/main" id="{728597A0-C471-DC1C-EAB2-65BB7810CC87}"/>
                </a:ext>
              </a:extLst>
            </p:cNvPr>
            <p:cNvSpPr/>
            <p:nvPr/>
          </p:nvSpPr>
          <p:spPr>
            <a:xfrm>
              <a:off x="3212145" y="2036056"/>
              <a:ext cx="364493" cy="486183"/>
            </a:xfrm>
            <a:custGeom>
              <a:avLst/>
              <a:gdLst/>
              <a:ahLst/>
              <a:cxnLst/>
              <a:rect l="l" t="t" r="r" b="b"/>
              <a:pathLst>
                <a:path w="364493" h="486183" extrusionOk="0">
                  <a:moveTo>
                    <a:pt x="363795" y="209641"/>
                  </a:moveTo>
                  <a:cubicBezTo>
                    <a:pt x="354203" y="377075"/>
                    <a:pt x="301910" y="451371"/>
                    <a:pt x="177214" y="480991"/>
                  </a:cubicBezTo>
                  <a:cubicBezTo>
                    <a:pt x="112626" y="496330"/>
                    <a:pt x="67126" y="478135"/>
                    <a:pt x="32970" y="420388"/>
                  </a:cubicBezTo>
                  <a:cubicBezTo>
                    <a:pt x="-22191" y="327121"/>
                    <a:pt x="-7134" y="192844"/>
                    <a:pt x="70629" y="116350"/>
                  </a:cubicBezTo>
                  <a:cubicBezTo>
                    <a:pt x="78257" y="108851"/>
                    <a:pt x="88554" y="103339"/>
                    <a:pt x="94196" y="94676"/>
                  </a:cubicBezTo>
                  <a:cubicBezTo>
                    <a:pt x="131103" y="38034"/>
                    <a:pt x="159277" y="-30056"/>
                    <a:pt x="250464" y="14244"/>
                  </a:cubicBezTo>
                  <a:cubicBezTo>
                    <a:pt x="338877" y="57193"/>
                    <a:pt x="369730" y="105877"/>
                    <a:pt x="363783" y="209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9" name="Google Shape;1019;p45">
              <a:extLst>
                <a:ext uri="{FF2B5EF4-FFF2-40B4-BE49-F238E27FC236}">
                  <a16:creationId xmlns:a16="http://schemas.microsoft.com/office/drawing/2014/main" id="{781C6745-656B-3B54-4CDF-8591BFEFD57B}"/>
                </a:ext>
              </a:extLst>
            </p:cNvPr>
            <p:cNvSpPr/>
            <p:nvPr/>
          </p:nvSpPr>
          <p:spPr>
            <a:xfrm>
              <a:off x="305922" y="4497378"/>
              <a:ext cx="394688" cy="458284"/>
            </a:xfrm>
            <a:custGeom>
              <a:avLst/>
              <a:gdLst/>
              <a:ahLst/>
              <a:cxnLst/>
              <a:rect l="l" t="t" r="r" b="b"/>
              <a:pathLst>
                <a:path w="394688" h="458284" extrusionOk="0">
                  <a:moveTo>
                    <a:pt x="394688" y="183594"/>
                  </a:moveTo>
                  <a:cubicBezTo>
                    <a:pt x="392772" y="267458"/>
                    <a:pt x="372180" y="342659"/>
                    <a:pt x="310801" y="400089"/>
                  </a:cubicBezTo>
                  <a:cubicBezTo>
                    <a:pt x="254864" y="452429"/>
                    <a:pt x="186985" y="478663"/>
                    <a:pt x="115580" y="439382"/>
                  </a:cubicBezTo>
                  <a:cubicBezTo>
                    <a:pt x="44493" y="400265"/>
                    <a:pt x="-25619" y="361395"/>
                    <a:pt x="9220" y="249122"/>
                  </a:cubicBezTo>
                  <a:cubicBezTo>
                    <a:pt x="35043" y="165904"/>
                    <a:pt x="71997" y="94758"/>
                    <a:pt x="137290" y="44498"/>
                  </a:cubicBezTo>
                  <a:cubicBezTo>
                    <a:pt x="188102" y="5382"/>
                    <a:pt x="261000" y="-16833"/>
                    <a:pt x="319217" y="15654"/>
                  </a:cubicBezTo>
                  <a:cubicBezTo>
                    <a:pt x="377187" y="48013"/>
                    <a:pt x="380725" y="122873"/>
                    <a:pt x="394676" y="1835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0" name="Google Shape;1020;p45">
              <a:extLst>
                <a:ext uri="{FF2B5EF4-FFF2-40B4-BE49-F238E27FC236}">
                  <a16:creationId xmlns:a16="http://schemas.microsoft.com/office/drawing/2014/main" id="{2951B6DA-B56F-7955-05BE-12E900802B53}"/>
                </a:ext>
              </a:extLst>
            </p:cNvPr>
            <p:cNvSpPr/>
            <p:nvPr/>
          </p:nvSpPr>
          <p:spPr>
            <a:xfrm>
              <a:off x="2587050" y="4694210"/>
              <a:ext cx="410806" cy="449478"/>
            </a:xfrm>
            <a:custGeom>
              <a:avLst/>
              <a:gdLst/>
              <a:ahLst/>
              <a:cxnLst/>
              <a:rect l="l" t="t" r="r" b="b"/>
              <a:pathLst>
                <a:path w="410806" h="449478" extrusionOk="0">
                  <a:moveTo>
                    <a:pt x="0" y="260628"/>
                  </a:moveTo>
                  <a:cubicBezTo>
                    <a:pt x="16996" y="173695"/>
                    <a:pt x="49848" y="80993"/>
                    <a:pt x="145490" y="25550"/>
                  </a:cubicBezTo>
                  <a:cubicBezTo>
                    <a:pt x="204811" y="-8842"/>
                    <a:pt x="264004" y="-15812"/>
                    <a:pt x="304402" y="50974"/>
                  </a:cubicBezTo>
                  <a:cubicBezTo>
                    <a:pt x="337078" y="104983"/>
                    <a:pt x="442628" y="125963"/>
                    <a:pt x="401383" y="210568"/>
                  </a:cubicBezTo>
                  <a:cubicBezTo>
                    <a:pt x="352029" y="311792"/>
                    <a:pt x="299583" y="420257"/>
                    <a:pt x="169374" y="446586"/>
                  </a:cubicBezTo>
                  <a:cubicBezTo>
                    <a:pt x="75601" y="465533"/>
                    <a:pt x="788" y="390026"/>
                    <a:pt x="0" y="26063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" name="Symbol zastępczy zawartości 6">
            <a:extLst>
              <a:ext uri="{FF2B5EF4-FFF2-40B4-BE49-F238E27FC236}">
                <a16:creationId xmlns:a16="http://schemas.microsoft.com/office/drawing/2014/main" id="{0FDECC6F-1420-A90C-3885-D779B58BEB7A}"/>
              </a:ext>
            </a:extLst>
          </p:cNvPr>
          <p:cNvSpPr txBox="1">
            <a:spLocks/>
          </p:cNvSpPr>
          <p:nvPr/>
        </p:nvSpPr>
        <p:spPr>
          <a:xfrm>
            <a:off x="588404" y="1233698"/>
            <a:ext cx="8098396" cy="356690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marL="285750" marR="0" lvl="0" indent="-103188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000000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pl-PL" sz="16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</a:t>
            </a:r>
            <a:r>
              <a:rPr kumimoji="0" lang="pl-PL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odzaje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osiągnięć oraz wymagane dokumenty do ich potwierdzenia  są wskazane w Załączniku Nr 1 do Regulaminu świadczeń dla Studentów Politechniki Łódzkiej </a:t>
            </a:r>
          </a:p>
          <a:p>
            <a:pPr marL="182562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000000"/>
              </a:buClr>
              <a:buSzPct val="85000"/>
              <a:tabLst/>
              <a:defRPr/>
            </a:pP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None/>
              <a:tabLst/>
              <a:defRPr/>
            </a:pPr>
            <a:r>
              <a:rPr lang="pl-PL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Bardzo ważne!!!</a:t>
            </a:r>
          </a:p>
          <a:p>
            <a:pPr marL="266700" marR="0" lvl="0" indent="-84138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bg2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odpowiednie zaświadczenie potwierdzające osiągnięcie powinno zawierać te informacje i sformułowania, które są wymienione w katalogu osiągnięć dla danego osiągnięcia</a:t>
            </a:r>
          </a:p>
          <a:p>
            <a:pPr marL="266700" marR="0" lvl="0" indent="-84138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bg2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pl-PL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zaświadczenie musi być podpisane przez osobę o funkcji wymienionej w katalogu osiągnięć dla danego osiągnięcia, np. kurator wystawy, a nie opiekun SKN przy osiągnieciach dotyczących wystaw czy np. Prodziekan ds. studenckich, a nie opiekun SKN przy osiągnięciach związanych z promocją</a:t>
            </a:r>
          </a:p>
          <a:p>
            <a:pPr marL="266700" marR="0" lvl="0" indent="-84138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bg2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jeżeli na wystawie, na której prezentowane są prace wielu Studentów, </a:t>
            </a:r>
            <a:r>
              <a:rPr lang="pl-PL" sz="16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</a:t>
            </a:r>
            <a:r>
              <a:rPr kumimoji="0" lang="pl-PL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tudent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/ka ubiegający/a się o stypendium prezentuje swoją pracę, której jest jedynym autorem, to jest to </a:t>
            </a:r>
            <a:r>
              <a:rPr kumimoji="0" lang="pl-PL" sz="16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osiągnięcie indywidualne, a nie zespołowe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Zespołowe jest wtedy gdy jedną pracę/projekt wykonało kilka osób. W zaświadczeniu należy wpisać zdanie, że Student/ka przedstawiał/a pracę indywidualną. </a:t>
            </a:r>
          </a:p>
          <a:p>
            <a:pPr marL="266700" indent="-84138"/>
            <a:r>
              <a:rPr lang="pl-PL" sz="1600" dirty="0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08003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9">
          <a:extLst>
            <a:ext uri="{FF2B5EF4-FFF2-40B4-BE49-F238E27FC236}">
              <a16:creationId xmlns:a16="http://schemas.microsoft.com/office/drawing/2014/main" id="{B04A3C7B-6BB5-D369-5490-E4413BD4E3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" name="Google Shape;1010;p45">
            <a:extLst>
              <a:ext uri="{FF2B5EF4-FFF2-40B4-BE49-F238E27FC236}">
                <a16:creationId xmlns:a16="http://schemas.microsoft.com/office/drawing/2014/main" id="{DD5A8155-EACD-CD76-BB70-35B55DC0CC0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STYPENDIA I INNA POMOC MATERIALNA</a:t>
            </a:r>
            <a:endParaRPr dirty="0"/>
          </a:p>
        </p:txBody>
      </p:sp>
      <p:grpSp>
        <p:nvGrpSpPr>
          <p:cNvPr id="1013" name="Google Shape;1013;p45">
            <a:extLst>
              <a:ext uri="{FF2B5EF4-FFF2-40B4-BE49-F238E27FC236}">
                <a16:creationId xmlns:a16="http://schemas.microsoft.com/office/drawing/2014/main" id="{78BFB233-00D6-D2BE-CA41-A5087EF275C1}"/>
              </a:ext>
            </a:extLst>
          </p:cNvPr>
          <p:cNvGrpSpPr/>
          <p:nvPr/>
        </p:nvGrpSpPr>
        <p:grpSpPr>
          <a:xfrm rot="-6930690">
            <a:off x="4579012" y="4338008"/>
            <a:ext cx="485262" cy="531978"/>
            <a:chOff x="305922" y="1559147"/>
            <a:chExt cx="3270716" cy="3584541"/>
          </a:xfrm>
        </p:grpSpPr>
        <p:sp>
          <p:nvSpPr>
            <p:cNvPr id="1014" name="Google Shape;1014;p45">
              <a:extLst>
                <a:ext uri="{FF2B5EF4-FFF2-40B4-BE49-F238E27FC236}">
                  <a16:creationId xmlns:a16="http://schemas.microsoft.com/office/drawing/2014/main" id="{83FE71E0-73B4-A8D6-652B-63CEE22D8EE7}"/>
                </a:ext>
              </a:extLst>
            </p:cNvPr>
            <p:cNvSpPr/>
            <p:nvPr/>
          </p:nvSpPr>
          <p:spPr>
            <a:xfrm>
              <a:off x="1725844" y="3559596"/>
              <a:ext cx="671669" cy="628354"/>
            </a:xfrm>
            <a:custGeom>
              <a:avLst/>
              <a:gdLst/>
              <a:ahLst/>
              <a:cxnLst/>
              <a:rect l="l" t="t" r="r" b="b"/>
              <a:pathLst>
                <a:path w="671669" h="628354" extrusionOk="0">
                  <a:moveTo>
                    <a:pt x="383070" y="3652"/>
                  </a:moveTo>
                  <a:cubicBezTo>
                    <a:pt x="527032" y="9282"/>
                    <a:pt x="645264" y="99517"/>
                    <a:pt x="669371" y="210944"/>
                  </a:cubicBezTo>
                  <a:cubicBezTo>
                    <a:pt x="687178" y="293280"/>
                    <a:pt x="598119" y="475218"/>
                    <a:pt x="519051" y="528217"/>
                  </a:cubicBezTo>
                  <a:cubicBezTo>
                    <a:pt x="411526" y="600291"/>
                    <a:pt x="309620" y="653583"/>
                    <a:pt x="166093" y="615924"/>
                  </a:cubicBezTo>
                  <a:cubicBezTo>
                    <a:pt x="42031" y="583366"/>
                    <a:pt x="-27822" y="512960"/>
                    <a:pt x="10507" y="388980"/>
                  </a:cubicBezTo>
                  <a:cubicBezTo>
                    <a:pt x="45393" y="276119"/>
                    <a:pt x="93443" y="170910"/>
                    <a:pt x="177542" y="83355"/>
                  </a:cubicBezTo>
                  <a:cubicBezTo>
                    <a:pt x="240002" y="18333"/>
                    <a:pt x="310031" y="-10864"/>
                    <a:pt x="383070" y="3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5" name="Google Shape;1015;p45">
              <a:extLst>
                <a:ext uri="{FF2B5EF4-FFF2-40B4-BE49-F238E27FC236}">
                  <a16:creationId xmlns:a16="http://schemas.microsoft.com/office/drawing/2014/main" id="{313D0214-C189-0E2C-45D7-71176A744C9E}"/>
                </a:ext>
              </a:extLst>
            </p:cNvPr>
            <p:cNvSpPr/>
            <p:nvPr/>
          </p:nvSpPr>
          <p:spPr>
            <a:xfrm>
              <a:off x="1390766" y="2778870"/>
              <a:ext cx="568943" cy="642238"/>
            </a:xfrm>
            <a:custGeom>
              <a:avLst/>
              <a:gdLst/>
              <a:ahLst/>
              <a:cxnLst/>
              <a:rect l="l" t="t" r="r" b="b"/>
              <a:pathLst>
                <a:path w="568943" h="642238" extrusionOk="0">
                  <a:moveTo>
                    <a:pt x="568920" y="245992"/>
                  </a:moveTo>
                  <a:cubicBezTo>
                    <a:pt x="571189" y="437897"/>
                    <a:pt x="403273" y="642415"/>
                    <a:pt x="243596" y="642239"/>
                  </a:cubicBezTo>
                  <a:cubicBezTo>
                    <a:pt x="119229" y="642098"/>
                    <a:pt x="1972" y="483926"/>
                    <a:pt x="9" y="313659"/>
                  </a:cubicBezTo>
                  <a:cubicBezTo>
                    <a:pt x="-1531" y="180123"/>
                    <a:pt x="199343" y="-2685"/>
                    <a:pt x="344633" y="30"/>
                  </a:cubicBezTo>
                  <a:cubicBezTo>
                    <a:pt x="441626" y="1840"/>
                    <a:pt x="567675" y="140077"/>
                    <a:pt x="568932" y="2459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6" name="Google Shape;1016;p45">
              <a:extLst>
                <a:ext uri="{FF2B5EF4-FFF2-40B4-BE49-F238E27FC236}">
                  <a16:creationId xmlns:a16="http://schemas.microsoft.com/office/drawing/2014/main" id="{049B10B4-0300-8E85-4249-08281AA387C7}"/>
                </a:ext>
              </a:extLst>
            </p:cNvPr>
            <p:cNvSpPr/>
            <p:nvPr/>
          </p:nvSpPr>
          <p:spPr>
            <a:xfrm>
              <a:off x="2346129" y="2597046"/>
              <a:ext cx="498658" cy="582522"/>
            </a:xfrm>
            <a:custGeom>
              <a:avLst/>
              <a:gdLst/>
              <a:ahLst/>
              <a:cxnLst/>
              <a:rect l="l" t="t" r="r" b="b"/>
              <a:pathLst>
                <a:path w="498658" h="582522" extrusionOk="0">
                  <a:moveTo>
                    <a:pt x="498414" y="174707"/>
                  </a:moveTo>
                  <a:cubicBezTo>
                    <a:pt x="504396" y="368964"/>
                    <a:pt x="400187" y="494284"/>
                    <a:pt x="237983" y="571331"/>
                  </a:cubicBezTo>
                  <a:cubicBezTo>
                    <a:pt x="159244" y="608731"/>
                    <a:pt x="86898" y="544743"/>
                    <a:pt x="44185" y="491933"/>
                  </a:cubicBezTo>
                  <a:cubicBezTo>
                    <a:pt x="-56922" y="366942"/>
                    <a:pt x="27518" y="82804"/>
                    <a:pt x="175887" y="11187"/>
                  </a:cubicBezTo>
                  <a:cubicBezTo>
                    <a:pt x="275419" y="-36863"/>
                    <a:pt x="504479" y="79654"/>
                    <a:pt x="498414" y="1747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7" name="Google Shape;1017;p45">
              <a:extLst>
                <a:ext uri="{FF2B5EF4-FFF2-40B4-BE49-F238E27FC236}">
                  <a16:creationId xmlns:a16="http://schemas.microsoft.com/office/drawing/2014/main" id="{FB904592-A55F-DC65-12B5-A9A5455DC591}"/>
                </a:ext>
              </a:extLst>
            </p:cNvPr>
            <p:cNvSpPr/>
            <p:nvPr/>
          </p:nvSpPr>
          <p:spPr>
            <a:xfrm>
              <a:off x="1748390" y="1559147"/>
              <a:ext cx="419618" cy="392349"/>
            </a:xfrm>
            <a:custGeom>
              <a:avLst/>
              <a:gdLst/>
              <a:ahLst/>
              <a:cxnLst/>
              <a:rect l="l" t="t" r="r" b="b"/>
              <a:pathLst>
                <a:path w="419618" h="392349" extrusionOk="0">
                  <a:moveTo>
                    <a:pt x="199425" y="392162"/>
                  </a:moveTo>
                  <a:cubicBezTo>
                    <a:pt x="74505" y="395336"/>
                    <a:pt x="16253" y="358440"/>
                    <a:pt x="27584" y="263245"/>
                  </a:cubicBezTo>
                  <a:cubicBezTo>
                    <a:pt x="34836" y="202349"/>
                    <a:pt x="-40824" y="140852"/>
                    <a:pt x="31674" y="83705"/>
                  </a:cubicBezTo>
                  <a:cubicBezTo>
                    <a:pt x="91689" y="36407"/>
                    <a:pt x="153656" y="-512"/>
                    <a:pt x="235169" y="5"/>
                  </a:cubicBezTo>
                  <a:cubicBezTo>
                    <a:pt x="370515" y="852"/>
                    <a:pt x="415474" y="44153"/>
                    <a:pt x="419399" y="189678"/>
                  </a:cubicBezTo>
                  <a:cubicBezTo>
                    <a:pt x="423466" y="340104"/>
                    <a:pt x="371655" y="387790"/>
                    <a:pt x="199425" y="3921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8" name="Google Shape;1018;p45">
              <a:extLst>
                <a:ext uri="{FF2B5EF4-FFF2-40B4-BE49-F238E27FC236}">
                  <a16:creationId xmlns:a16="http://schemas.microsoft.com/office/drawing/2014/main" id="{46881C9A-4DE6-6FA1-C046-89BB11279408}"/>
                </a:ext>
              </a:extLst>
            </p:cNvPr>
            <p:cNvSpPr/>
            <p:nvPr/>
          </p:nvSpPr>
          <p:spPr>
            <a:xfrm>
              <a:off x="3212145" y="2036056"/>
              <a:ext cx="364493" cy="486183"/>
            </a:xfrm>
            <a:custGeom>
              <a:avLst/>
              <a:gdLst/>
              <a:ahLst/>
              <a:cxnLst/>
              <a:rect l="l" t="t" r="r" b="b"/>
              <a:pathLst>
                <a:path w="364493" h="486183" extrusionOk="0">
                  <a:moveTo>
                    <a:pt x="363795" y="209641"/>
                  </a:moveTo>
                  <a:cubicBezTo>
                    <a:pt x="354203" y="377075"/>
                    <a:pt x="301910" y="451371"/>
                    <a:pt x="177214" y="480991"/>
                  </a:cubicBezTo>
                  <a:cubicBezTo>
                    <a:pt x="112626" y="496330"/>
                    <a:pt x="67126" y="478135"/>
                    <a:pt x="32970" y="420388"/>
                  </a:cubicBezTo>
                  <a:cubicBezTo>
                    <a:pt x="-22191" y="327121"/>
                    <a:pt x="-7134" y="192844"/>
                    <a:pt x="70629" y="116350"/>
                  </a:cubicBezTo>
                  <a:cubicBezTo>
                    <a:pt x="78257" y="108851"/>
                    <a:pt x="88554" y="103339"/>
                    <a:pt x="94196" y="94676"/>
                  </a:cubicBezTo>
                  <a:cubicBezTo>
                    <a:pt x="131103" y="38034"/>
                    <a:pt x="159277" y="-30056"/>
                    <a:pt x="250464" y="14244"/>
                  </a:cubicBezTo>
                  <a:cubicBezTo>
                    <a:pt x="338877" y="57193"/>
                    <a:pt x="369730" y="105877"/>
                    <a:pt x="363783" y="209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9" name="Google Shape;1019;p45">
              <a:extLst>
                <a:ext uri="{FF2B5EF4-FFF2-40B4-BE49-F238E27FC236}">
                  <a16:creationId xmlns:a16="http://schemas.microsoft.com/office/drawing/2014/main" id="{1D41A588-B384-DF56-680C-709D3FFC670B}"/>
                </a:ext>
              </a:extLst>
            </p:cNvPr>
            <p:cNvSpPr/>
            <p:nvPr/>
          </p:nvSpPr>
          <p:spPr>
            <a:xfrm>
              <a:off x="305922" y="4497378"/>
              <a:ext cx="394688" cy="458284"/>
            </a:xfrm>
            <a:custGeom>
              <a:avLst/>
              <a:gdLst/>
              <a:ahLst/>
              <a:cxnLst/>
              <a:rect l="l" t="t" r="r" b="b"/>
              <a:pathLst>
                <a:path w="394688" h="458284" extrusionOk="0">
                  <a:moveTo>
                    <a:pt x="394688" y="183594"/>
                  </a:moveTo>
                  <a:cubicBezTo>
                    <a:pt x="392772" y="267458"/>
                    <a:pt x="372180" y="342659"/>
                    <a:pt x="310801" y="400089"/>
                  </a:cubicBezTo>
                  <a:cubicBezTo>
                    <a:pt x="254864" y="452429"/>
                    <a:pt x="186985" y="478663"/>
                    <a:pt x="115580" y="439382"/>
                  </a:cubicBezTo>
                  <a:cubicBezTo>
                    <a:pt x="44493" y="400265"/>
                    <a:pt x="-25619" y="361395"/>
                    <a:pt x="9220" y="249122"/>
                  </a:cubicBezTo>
                  <a:cubicBezTo>
                    <a:pt x="35043" y="165904"/>
                    <a:pt x="71997" y="94758"/>
                    <a:pt x="137290" y="44498"/>
                  </a:cubicBezTo>
                  <a:cubicBezTo>
                    <a:pt x="188102" y="5382"/>
                    <a:pt x="261000" y="-16833"/>
                    <a:pt x="319217" y="15654"/>
                  </a:cubicBezTo>
                  <a:cubicBezTo>
                    <a:pt x="377187" y="48013"/>
                    <a:pt x="380725" y="122873"/>
                    <a:pt x="394676" y="1835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0" name="Google Shape;1020;p45">
              <a:extLst>
                <a:ext uri="{FF2B5EF4-FFF2-40B4-BE49-F238E27FC236}">
                  <a16:creationId xmlns:a16="http://schemas.microsoft.com/office/drawing/2014/main" id="{EDB66644-D09B-65CE-10DF-491F94F8C64A}"/>
                </a:ext>
              </a:extLst>
            </p:cNvPr>
            <p:cNvSpPr/>
            <p:nvPr/>
          </p:nvSpPr>
          <p:spPr>
            <a:xfrm>
              <a:off x="2587050" y="4694210"/>
              <a:ext cx="410806" cy="449478"/>
            </a:xfrm>
            <a:custGeom>
              <a:avLst/>
              <a:gdLst/>
              <a:ahLst/>
              <a:cxnLst/>
              <a:rect l="l" t="t" r="r" b="b"/>
              <a:pathLst>
                <a:path w="410806" h="449478" extrusionOk="0">
                  <a:moveTo>
                    <a:pt x="0" y="260628"/>
                  </a:moveTo>
                  <a:cubicBezTo>
                    <a:pt x="16996" y="173695"/>
                    <a:pt x="49848" y="80993"/>
                    <a:pt x="145490" y="25550"/>
                  </a:cubicBezTo>
                  <a:cubicBezTo>
                    <a:pt x="204811" y="-8842"/>
                    <a:pt x="264004" y="-15812"/>
                    <a:pt x="304402" y="50974"/>
                  </a:cubicBezTo>
                  <a:cubicBezTo>
                    <a:pt x="337078" y="104983"/>
                    <a:pt x="442628" y="125963"/>
                    <a:pt x="401383" y="210568"/>
                  </a:cubicBezTo>
                  <a:cubicBezTo>
                    <a:pt x="352029" y="311792"/>
                    <a:pt x="299583" y="420257"/>
                    <a:pt x="169374" y="446586"/>
                  </a:cubicBezTo>
                  <a:cubicBezTo>
                    <a:pt x="75601" y="465533"/>
                    <a:pt x="788" y="390026"/>
                    <a:pt x="0" y="26063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" name="Symbol zastępczy zawartości 6">
            <a:extLst>
              <a:ext uri="{FF2B5EF4-FFF2-40B4-BE49-F238E27FC236}">
                <a16:creationId xmlns:a16="http://schemas.microsoft.com/office/drawing/2014/main" id="{4891AAD4-F8DF-9D3E-75F3-C05070910E43}"/>
              </a:ext>
            </a:extLst>
          </p:cNvPr>
          <p:cNvSpPr txBox="1">
            <a:spLocks/>
          </p:cNvSpPr>
          <p:nvPr/>
        </p:nvSpPr>
        <p:spPr>
          <a:xfrm>
            <a:off x="588404" y="1233698"/>
            <a:ext cx="8098396" cy="3139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marL="0" indent="0" algn="l">
              <a:buNone/>
            </a:pPr>
            <a:r>
              <a:rPr lang="pl-PL" sz="1600" b="1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Przykładowe osiągnięcie wybitne:</a:t>
            </a:r>
          </a:p>
          <a:p>
            <a:pPr marL="0" indent="0" algn="l">
              <a:buNone/>
            </a:pPr>
            <a:endParaRPr lang="pl-PL" sz="1600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66700" indent="-127000" algn="l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pl-P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udział w międzynarodowej wystawie projektowej lub artystycznej zorganizowanej w kraju</a:t>
            </a:r>
          </a:p>
          <a:p>
            <a:pPr marL="139700" indent="0" algn="l">
              <a:buClr>
                <a:srgbClr val="000000"/>
              </a:buClr>
            </a:pPr>
            <a:endParaRPr lang="pl-PL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l-PL" sz="1600" b="1" i="0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Wymagane dokumenty</a:t>
            </a:r>
            <a:r>
              <a:rPr lang="pl-P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pl-PL" sz="1600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potwierdzenie kuratora wystawy potwierdzające uczestnictwo, oświadczenie kuratora wystawy potwierdzające, że co najmniej 1/3 czynnych uczestników wydarzenia afiliowanych jest poza krajem.</a:t>
            </a:r>
          </a:p>
          <a:p>
            <a:pPr marL="0" indent="0" algn="l">
              <a:buNone/>
            </a:pPr>
            <a:endParaRPr lang="pl-PL" sz="1600" b="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pl-PL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Punktacja:</a:t>
            </a:r>
          </a:p>
          <a:p>
            <a:pPr marL="266700" indent="-127000" algn="l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pl-P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oświadczenie indywidualne/zespołowe (2-4 osoby) - 500 pkt</a:t>
            </a:r>
          </a:p>
          <a:p>
            <a:pPr marL="266700" indent="-127000" algn="l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pl-P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zespołowe (5 i więcej osób) - 350 pkt</a:t>
            </a:r>
          </a:p>
        </p:txBody>
      </p:sp>
    </p:spTree>
    <p:extLst>
      <p:ext uri="{BB962C8B-B14F-4D97-AF65-F5344CB8AC3E}">
        <p14:creationId xmlns:p14="http://schemas.microsoft.com/office/powerpoint/2010/main" val="2566291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9">
          <a:extLst>
            <a:ext uri="{FF2B5EF4-FFF2-40B4-BE49-F238E27FC236}">
              <a16:creationId xmlns:a16="http://schemas.microsoft.com/office/drawing/2014/main" id="{E49E940C-4FB5-324B-A2F8-684B70975B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" name="Google Shape;1010;p45">
            <a:extLst>
              <a:ext uri="{FF2B5EF4-FFF2-40B4-BE49-F238E27FC236}">
                <a16:creationId xmlns:a16="http://schemas.microsoft.com/office/drawing/2014/main" id="{2E262C48-E53C-E830-E49B-6F97824E83B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STYPENDIA I INNA POMOC MATERIALNA</a:t>
            </a:r>
            <a:endParaRPr dirty="0"/>
          </a:p>
        </p:txBody>
      </p:sp>
      <p:grpSp>
        <p:nvGrpSpPr>
          <p:cNvPr id="1013" name="Google Shape;1013;p45">
            <a:extLst>
              <a:ext uri="{FF2B5EF4-FFF2-40B4-BE49-F238E27FC236}">
                <a16:creationId xmlns:a16="http://schemas.microsoft.com/office/drawing/2014/main" id="{9D02D8B3-629D-F722-32FB-BB668942FBDD}"/>
              </a:ext>
            </a:extLst>
          </p:cNvPr>
          <p:cNvGrpSpPr/>
          <p:nvPr/>
        </p:nvGrpSpPr>
        <p:grpSpPr>
          <a:xfrm rot="-6930690">
            <a:off x="4579012" y="4338008"/>
            <a:ext cx="485262" cy="531978"/>
            <a:chOff x="305922" y="1559147"/>
            <a:chExt cx="3270716" cy="3584541"/>
          </a:xfrm>
        </p:grpSpPr>
        <p:sp>
          <p:nvSpPr>
            <p:cNvPr id="1014" name="Google Shape;1014;p45">
              <a:extLst>
                <a:ext uri="{FF2B5EF4-FFF2-40B4-BE49-F238E27FC236}">
                  <a16:creationId xmlns:a16="http://schemas.microsoft.com/office/drawing/2014/main" id="{D8189AFF-AB06-85B4-F20C-DD770DA1E320}"/>
                </a:ext>
              </a:extLst>
            </p:cNvPr>
            <p:cNvSpPr/>
            <p:nvPr/>
          </p:nvSpPr>
          <p:spPr>
            <a:xfrm>
              <a:off x="1725844" y="3559596"/>
              <a:ext cx="671669" cy="628354"/>
            </a:xfrm>
            <a:custGeom>
              <a:avLst/>
              <a:gdLst/>
              <a:ahLst/>
              <a:cxnLst/>
              <a:rect l="l" t="t" r="r" b="b"/>
              <a:pathLst>
                <a:path w="671669" h="628354" extrusionOk="0">
                  <a:moveTo>
                    <a:pt x="383070" y="3652"/>
                  </a:moveTo>
                  <a:cubicBezTo>
                    <a:pt x="527032" y="9282"/>
                    <a:pt x="645264" y="99517"/>
                    <a:pt x="669371" y="210944"/>
                  </a:cubicBezTo>
                  <a:cubicBezTo>
                    <a:pt x="687178" y="293280"/>
                    <a:pt x="598119" y="475218"/>
                    <a:pt x="519051" y="528217"/>
                  </a:cubicBezTo>
                  <a:cubicBezTo>
                    <a:pt x="411526" y="600291"/>
                    <a:pt x="309620" y="653583"/>
                    <a:pt x="166093" y="615924"/>
                  </a:cubicBezTo>
                  <a:cubicBezTo>
                    <a:pt x="42031" y="583366"/>
                    <a:pt x="-27822" y="512960"/>
                    <a:pt x="10507" y="388980"/>
                  </a:cubicBezTo>
                  <a:cubicBezTo>
                    <a:pt x="45393" y="276119"/>
                    <a:pt x="93443" y="170910"/>
                    <a:pt x="177542" y="83355"/>
                  </a:cubicBezTo>
                  <a:cubicBezTo>
                    <a:pt x="240002" y="18333"/>
                    <a:pt x="310031" y="-10864"/>
                    <a:pt x="383070" y="3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5" name="Google Shape;1015;p45">
              <a:extLst>
                <a:ext uri="{FF2B5EF4-FFF2-40B4-BE49-F238E27FC236}">
                  <a16:creationId xmlns:a16="http://schemas.microsoft.com/office/drawing/2014/main" id="{80ED3936-4F2C-C2AE-1691-3E6C66BEC8A5}"/>
                </a:ext>
              </a:extLst>
            </p:cNvPr>
            <p:cNvSpPr/>
            <p:nvPr/>
          </p:nvSpPr>
          <p:spPr>
            <a:xfrm>
              <a:off x="1390766" y="2778870"/>
              <a:ext cx="568943" cy="642238"/>
            </a:xfrm>
            <a:custGeom>
              <a:avLst/>
              <a:gdLst/>
              <a:ahLst/>
              <a:cxnLst/>
              <a:rect l="l" t="t" r="r" b="b"/>
              <a:pathLst>
                <a:path w="568943" h="642238" extrusionOk="0">
                  <a:moveTo>
                    <a:pt x="568920" y="245992"/>
                  </a:moveTo>
                  <a:cubicBezTo>
                    <a:pt x="571189" y="437897"/>
                    <a:pt x="403273" y="642415"/>
                    <a:pt x="243596" y="642239"/>
                  </a:cubicBezTo>
                  <a:cubicBezTo>
                    <a:pt x="119229" y="642098"/>
                    <a:pt x="1972" y="483926"/>
                    <a:pt x="9" y="313659"/>
                  </a:cubicBezTo>
                  <a:cubicBezTo>
                    <a:pt x="-1531" y="180123"/>
                    <a:pt x="199343" y="-2685"/>
                    <a:pt x="344633" y="30"/>
                  </a:cubicBezTo>
                  <a:cubicBezTo>
                    <a:pt x="441626" y="1840"/>
                    <a:pt x="567675" y="140077"/>
                    <a:pt x="568932" y="2459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6" name="Google Shape;1016;p45">
              <a:extLst>
                <a:ext uri="{FF2B5EF4-FFF2-40B4-BE49-F238E27FC236}">
                  <a16:creationId xmlns:a16="http://schemas.microsoft.com/office/drawing/2014/main" id="{4C51CFF1-A755-69DA-8AB4-C0B67DD2270A}"/>
                </a:ext>
              </a:extLst>
            </p:cNvPr>
            <p:cNvSpPr/>
            <p:nvPr/>
          </p:nvSpPr>
          <p:spPr>
            <a:xfrm>
              <a:off x="2346129" y="2597046"/>
              <a:ext cx="498658" cy="582522"/>
            </a:xfrm>
            <a:custGeom>
              <a:avLst/>
              <a:gdLst/>
              <a:ahLst/>
              <a:cxnLst/>
              <a:rect l="l" t="t" r="r" b="b"/>
              <a:pathLst>
                <a:path w="498658" h="582522" extrusionOk="0">
                  <a:moveTo>
                    <a:pt x="498414" y="174707"/>
                  </a:moveTo>
                  <a:cubicBezTo>
                    <a:pt x="504396" y="368964"/>
                    <a:pt x="400187" y="494284"/>
                    <a:pt x="237983" y="571331"/>
                  </a:cubicBezTo>
                  <a:cubicBezTo>
                    <a:pt x="159244" y="608731"/>
                    <a:pt x="86898" y="544743"/>
                    <a:pt x="44185" y="491933"/>
                  </a:cubicBezTo>
                  <a:cubicBezTo>
                    <a:pt x="-56922" y="366942"/>
                    <a:pt x="27518" y="82804"/>
                    <a:pt x="175887" y="11187"/>
                  </a:cubicBezTo>
                  <a:cubicBezTo>
                    <a:pt x="275419" y="-36863"/>
                    <a:pt x="504479" y="79654"/>
                    <a:pt x="498414" y="1747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7" name="Google Shape;1017;p45">
              <a:extLst>
                <a:ext uri="{FF2B5EF4-FFF2-40B4-BE49-F238E27FC236}">
                  <a16:creationId xmlns:a16="http://schemas.microsoft.com/office/drawing/2014/main" id="{7CD30A41-BC13-34AC-2089-718A583AB6C4}"/>
                </a:ext>
              </a:extLst>
            </p:cNvPr>
            <p:cNvSpPr/>
            <p:nvPr/>
          </p:nvSpPr>
          <p:spPr>
            <a:xfrm>
              <a:off x="1748390" y="1559147"/>
              <a:ext cx="419618" cy="392349"/>
            </a:xfrm>
            <a:custGeom>
              <a:avLst/>
              <a:gdLst/>
              <a:ahLst/>
              <a:cxnLst/>
              <a:rect l="l" t="t" r="r" b="b"/>
              <a:pathLst>
                <a:path w="419618" h="392349" extrusionOk="0">
                  <a:moveTo>
                    <a:pt x="199425" y="392162"/>
                  </a:moveTo>
                  <a:cubicBezTo>
                    <a:pt x="74505" y="395336"/>
                    <a:pt x="16253" y="358440"/>
                    <a:pt x="27584" y="263245"/>
                  </a:cubicBezTo>
                  <a:cubicBezTo>
                    <a:pt x="34836" y="202349"/>
                    <a:pt x="-40824" y="140852"/>
                    <a:pt x="31674" y="83705"/>
                  </a:cubicBezTo>
                  <a:cubicBezTo>
                    <a:pt x="91689" y="36407"/>
                    <a:pt x="153656" y="-512"/>
                    <a:pt x="235169" y="5"/>
                  </a:cubicBezTo>
                  <a:cubicBezTo>
                    <a:pt x="370515" y="852"/>
                    <a:pt x="415474" y="44153"/>
                    <a:pt x="419399" y="189678"/>
                  </a:cubicBezTo>
                  <a:cubicBezTo>
                    <a:pt x="423466" y="340104"/>
                    <a:pt x="371655" y="387790"/>
                    <a:pt x="199425" y="3921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8" name="Google Shape;1018;p45">
              <a:extLst>
                <a:ext uri="{FF2B5EF4-FFF2-40B4-BE49-F238E27FC236}">
                  <a16:creationId xmlns:a16="http://schemas.microsoft.com/office/drawing/2014/main" id="{C0CC3501-8AE3-838A-F2D9-EE27C13E2D1D}"/>
                </a:ext>
              </a:extLst>
            </p:cNvPr>
            <p:cNvSpPr/>
            <p:nvPr/>
          </p:nvSpPr>
          <p:spPr>
            <a:xfrm>
              <a:off x="3212145" y="2036056"/>
              <a:ext cx="364493" cy="486183"/>
            </a:xfrm>
            <a:custGeom>
              <a:avLst/>
              <a:gdLst/>
              <a:ahLst/>
              <a:cxnLst/>
              <a:rect l="l" t="t" r="r" b="b"/>
              <a:pathLst>
                <a:path w="364493" h="486183" extrusionOk="0">
                  <a:moveTo>
                    <a:pt x="363795" y="209641"/>
                  </a:moveTo>
                  <a:cubicBezTo>
                    <a:pt x="354203" y="377075"/>
                    <a:pt x="301910" y="451371"/>
                    <a:pt x="177214" y="480991"/>
                  </a:cubicBezTo>
                  <a:cubicBezTo>
                    <a:pt x="112626" y="496330"/>
                    <a:pt x="67126" y="478135"/>
                    <a:pt x="32970" y="420388"/>
                  </a:cubicBezTo>
                  <a:cubicBezTo>
                    <a:pt x="-22191" y="327121"/>
                    <a:pt x="-7134" y="192844"/>
                    <a:pt x="70629" y="116350"/>
                  </a:cubicBezTo>
                  <a:cubicBezTo>
                    <a:pt x="78257" y="108851"/>
                    <a:pt x="88554" y="103339"/>
                    <a:pt x="94196" y="94676"/>
                  </a:cubicBezTo>
                  <a:cubicBezTo>
                    <a:pt x="131103" y="38034"/>
                    <a:pt x="159277" y="-30056"/>
                    <a:pt x="250464" y="14244"/>
                  </a:cubicBezTo>
                  <a:cubicBezTo>
                    <a:pt x="338877" y="57193"/>
                    <a:pt x="369730" y="105877"/>
                    <a:pt x="363783" y="209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9" name="Google Shape;1019;p45">
              <a:extLst>
                <a:ext uri="{FF2B5EF4-FFF2-40B4-BE49-F238E27FC236}">
                  <a16:creationId xmlns:a16="http://schemas.microsoft.com/office/drawing/2014/main" id="{4F9EE7D2-A15A-379B-7A01-4D22C99E3C81}"/>
                </a:ext>
              </a:extLst>
            </p:cNvPr>
            <p:cNvSpPr/>
            <p:nvPr/>
          </p:nvSpPr>
          <p:spPr>
            <a:xfrm>
              <a:off x="305922" y="4497378"/>
              <a:ext cx="394688" cy="458284"/>
            </a:xfrm>
            <a:custGeom>
              <a:avLst/>
              <a:gdLst/>
              <a:ahLst/>
              <a:cxnLst/>
              <a:rect l="l" t="t" r="r" b="b"/>
              <a:pathLst>
                <a:path w="394688" h="458284" extrusionOk="0">
                  <a:moveTo>
                    <a:pt x="394688" y="183594"/>
                  </a:moveTo>
                  <a:cubicBezTo>
                    <a:pt x="392772" y="267458"/>
                    <a:pt x="372180" y="342659"/>
                    <a:pt x="310801" y="400089"/>
                  </a:cubicBezTo>
                  <a:cubicBezTo>
                    <a:pt x="254864" y="452429"/>
                    <a:pt x="186985" y="478663"/>
                    <a:pt x="115580" y="439382"/>
                  </a:cubicBezTo>
                  <a:cubicBezTo>
                    <a:pt x="44493" y="400265"/>
                    <a:pt x="-25619" y="361395"/>
                    <a:pt x="9220" y="249122"/>
                  </a:cubicBezTo>
                  <a:cubicBezTo>
                    <a:pt x="35043" y="165904"/>
                    <a:pt x="71997" y="94758"/>
                    <a:pt x="137290" y="44498"/>
                  </a:cubicBezTo>
                  <a:cubicBezTo>
                    <a:pt x="188102" y="5382"/>
                    <a:pt x="261000" y="-16833"/>
                    <a:pt x="319217" y="15654"/>
                  </a:cubicBezTo>
                  <a:cubicBezTo>
                    <a:pt x="377187" y="48013"/>
                    <a:pt x="380725" y="122873"/>
                    <a:pt x="394676" y="1835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0" name="Google Shape;1020;p45">
              <a:extLst>
                <a:ext uri="{FF2B5EF4-FFF2-40B4-BE49-F238E27FC236}">
                  <a16:creationId xmlns:a16="http://schemas.microsoft.com/office/drawing/2014/main" id="{16874F3A-3E8C-616C-3790-B92C2CCF4026}"/>
                </a:ext>
              </a:extLst>
            </p:cNvPr>
            <p:cNvSpPr/>
            <p:nvPr/>
          </p:nvSpPr>
          <p:spPr>
            <a:xfrm>
              <a:off x="2587050" y="4694210"/>
              <a:ext cx="410806" cy="449478"/>
            </a:xfrm>
            <a:custGeom>
              <a:avLst/>
              <a:gdLst/>
              <a:ahLst/>
              <a:cxnLst/>
              <a:rect l="l" t="t" r="r" b="b"/>
              <a:pathLst>
                <a:path w="410806" h="449478" extrusionOk="0">
                  <a:moveTo>
                    <a:pt x="0" y="260628"/>
                  </a:moveTo>
                  <a:cubicBezTo>
                    <a:pt x="16996" y="173695"/>
                    <a:pt x="49848" y="80993"/>
                    <a:pt x="145490" y="25550"/>
                  </a:cubicBezTo>
                  <a:cubicBezTo>
                    <a:pt x="204811" y="-8842"/>
                    <a:pt x="264004" y="-15812"/>
                    <a:pt x="304402" y="50974"/>
                  </a:cubicBezTo>
                  <a:cubicBezTo>
                    <a:pt x="337078" y="104983"/>
                    <a:pt x="442628" y="125963"/>
                    <a:pt x="401383" y="210568"/>
                  </a:cubicBezTo>
                  <a:cubicBezTo>
                    <a:pt x="352029" y="311792"/>
                    <a:pt x="299583" y="420257"/>
                    <a:pt x="169374" y="446586"/>
                  </a:cubicBezTo>
                  <a:cubicBezTo>
                    <a:pt x="75601" y="465533"/>
                    <a:pt x="788" y="390026"/>
                    <a:pt x="0" y="26063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" name="Symbol zastępczy zawartości 6">
            <a:extLst>
              <a:ext uri="{FF2B5EF4-FFF2-40B4-BE49-F238E27FC236}">
                <a16:creationId xmlns:a16="http://schemas.microsoft.com/office/drawing/2014/main" id="{92EAC40B-0461-E90C-E4A1-CAE54348F898}"/>
              </a:ext>
            </a:extLst>
          </p:cNvPr>
          <p:cNvSpPr txBox="1">
            <a:spLocks/>
          </p:cNvSpPr>
          <p:nvPr/>
        </p:nvSpPr>
        <p:spPr>
          <a:xfrm>
            <a:off x="588404" y="1233698"/>
            <a:ext cx="8098396" cy="3139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marL="0" indent="0" algn="l">
              <a:buNone/>
            </a:pPr>
            <a:r>
              <a:rPr lang="pl-PL" sz="1600" b="1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Przykładowe osiągnięcie wybitne:</a:t>
            </a:r>
          </a:p>
          <a:p>
            <a:pPr marL="0" indent="0" algn="l">
              <a:buNone/>
            </a:pPr>
            <a:endParaRPr lang="pl-PL" sz="1600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66700" indent="-1270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publikacja naukowa w czasopiśmie z listy filadelfijskiej (obowiązującej na ostatni dzień składania wniosków)</a:t>
            </a:r>
          </a:p>
          <a:p>
            <a:pPr marL="139700" indent="0">
              <a:buClr>
                <a:schemeClr val="bg2"/>
              </a:buClr>
            </a:pPr>
            <a:endParaRPr lang="pl-PL" sz="16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chemeClr val="bg2"/>
              </a:buClr>
            </a:pPr>
            <a:r>
              <a:rPr lang="pl-PL" sz="1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Wymagane dokumenty: </a:t>
            </a:r>
            <a:r>
              <a:rPr lang="pl-PL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kopia stron zawierających nazwisko autora, tytuł publikacji, miejsce, nazwę czasopisma, datę wydania oraz ISSN/ISBN (jeżeli został nadany).</a:t>
            </a:r>
          </a:p>
          <a:p>
            <a:pPr marL="0" indent="0">
              <a:buClr>
                <a:schemeClr val="bg2"/>
              </a:buClr>
            </a:pPr>
            <a:endParaRPr lang="pl-PL" sz="16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chemeClr val="bg2"/>
              </a:buClr>
            </a:pPr>
            <a:r>
              <a:rPr lang="pl-PL" sz="1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Punktacja:</a:t>
            </a:r>
          </a:p>
          <a:p>
            <a:pPr marL="266700" indent="-1270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autorstwo – 500 pkt</a:t>
            </a:r>
          </a:p>
          <a:p>
            <a:pPr marL="266700" indent="-1270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współautorstwo (2-3 autorów) – 400 pkt</a:t>
            </a:r>
          </a:p>
          <a:p>
            <a:pPr marL="266700" indent="-1270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współautorstwo (4-5 autorów) – 250 pkt</a:t>
            </a:r>
          </a:p>
          <a:p>
            <a:pPr marL="266700" indent="-1270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współautorstwo (6 autorów i więcej) – 125 pkt</a:t>
            </a:r>
          </a:p>
          <a:p>
            <a:pPr algn="l">
              <a:buClr>
                <a:srgbClr val="000000"/>
              </a:buClr>
              <a:buFont typeface="Arial" panose="020B0604020202020204" pitchFamily="34" charset="0"/>
              <a:buChar char="•"/>
            </a:pPr>
            <a:endParaRPr lang="pl-PL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2099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9">
          <a:extLst>
            <a:ext uri="{FF2B5EF4-FFF2-40B4-BE49-F238E27FC236}">
              <a16:creationId xmlns:a16="http://schemas.microsoft.com/office/drawing/2014/main" id="{1BE23FB0-4C0D-AB45-0286-FD4A8FD236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" name="Google Shape;1010;p45">
            <a:extLst>
              <a:ext uri="{FF2B5EF4-FFF2-40B4-BE49-F238E27FC236}">
                <a16:creationId xmlns:a16="http://schemas.microsoft.com/office/drawing/2014/main" id="{57C9A173-F184-4C69-AB4E-79906F0A1E9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STYPENDIA I INNA POMOC MATERIALNA</a:t>
            </a:r>
            <a:endParaRPr dirty="0"/>
          </a:p>
        </p:txBody>
      </p:sp>
      <p:sp>
        <p:nvSpPr>
          <p:cNvPr id="6" name="Symbol zastępczy zawartości 6">
            <a:extLst>
              <a:ext uri="{FF2B5EF4-FFF2-40B4-BE49-F238E27FC236}">
                <a16:creationId xmlns:a16="http://schemas.microsoft.com/office/drawing/2014/main" id="{91251F05-5CA4-FAE9-2600-3FADD2ED20D9}"/>
              </a:ext>
            </a:extLst>
          </p:cNvPr>
          <p:cNvSpPr txBox="1">
            <a:spLocks/>
          </p:cNvSpPr>
          <p:nvPr/>
        </p:nvSpPr>
        <p:spPr>
          <a:xfrm>
            <a:off x="604887" y="1123390"/>
            <a:ext cx="8098396" cy="360101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marL="0" indent="0" algn="l">
              <a:buNone/>
            </a:pPr>
            <a:r>
              <a:rPr lang="pl-PL" sz="2100" b="1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Przykładowe osiągnięcia dobre:</a:t>
            </a:r>
          </a:p>
          <a:p>
            <a:pPr marL="0" indent="0">
              <a:buClr>
                <a:schemeClr val="bg2"/>
              </a:buClr>
            </a:pPr>
            <a:endParaRPr lang="pl-PL" sz="19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103188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pl-PL" sz="19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udział w wystawie projektowej lub artystycznej na poziomie uczelnianym</a:t>
            </a:r>
          </a:p>
          <a:p>
            <a:pPr marL="0" indent="0">
              <a:buClr>
                <a:schemeClr val="bg2"/>
              </a:buClr>
            </a:pPr>
            <a:endParaRPr lang="pl-PL" sz="19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chemeClr val="bg2"/>
              </a:buClr>
            </a:pPr>
            <a:r>
              <a:rPr lang="pl-PL" sz="1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Wymagane dokumenty: </a:t>
            </a:r>
            <a:r>
              <a:rPr lang="pl-PL" sz="19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potwierdzenie kuratora wystawy potwierdzające uczestnictwo, oświadczenie kuratora wystawy potwierdzające charakter uczelniany wydarzenia.</a:t>
            </a:r>
          </a:p>
          <a:p>
            <a:pPr marL="0" indent="0">
              <a:buClr>
                <a:schemeClr val="bg2"/>
              </a:buClr>
            </a:pPr>
            <a:endParaRPr lang="pl-PL" sz="19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84138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pl-PL" sz="19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osiągnięcia związane z promocją i reprezentowaniem Uczelni tj.: reprezentowanie Uczelni w ramach współpracy z Działem Promocji lub z władzami Uczelni/Wydziału, w szczególności: udział w poczcie sztandarowym – min. trzykrotny w trakcie roku akademickiego; udział w wydarzeniach promujących Uczelnię jako reprezentant Politechniki Łódzkiej, promowanie studiów w Politechnice Łódzkiej. </a:t>
            </a:r>
          </a:p>
          <a:p>
            <a:pPr marL="182562" indent="0">
              <a:buClr>
                <a:schemeClr val="bg2"/>
              </a:buClr>
            </a:pPr>
            <a:endParaRPr lang="pl-PL" sz="19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chemeClr val="bg2"/>
              </a:buClr>
            </a:pPr>
            <a:r>
              <a:rPr lang="pl-PL" sz="1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Wymagane dokumenty: </a:t>
            </a:r>
            <a:r>
              <a:rPr lang="pl-PL" sz="19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zaświadczenie z Działu Promocji PŁ lub odpowiednich władz Uczelni/Wydziału.</a:t>
            </a:r>
          </a:p>
          <a:p>
            <a:pPr marL="0" indent="0">
              <a:buClr>
                <a:schemeClr val="bg2"/>
              </a:buClr>
            </a:pPr>
            <a:endParaRPr lang="pl-PL" sz="19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chemeClr val="bg2"/>
              </a:buClr>
            </a:pPr>
            <a:r>
              <a:rPr lang="pl-PL" sz="1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Punktacja:</a:t>
            </a:r>
          </a:p>
          <a:p>
            <a:pPr marL="285750" indent="-103188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pl-PL" sz="19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można uzyskać punkty za 1 osiągnięcie – 31 pkt, dwa lub więcej – 61 pkt </a:t>
            </a:r>
          </a:p>
          <a:p>
            <a:pPr marL="0" indent="0">
              <a:buClr>
                <a:schemeClr val="bg2"/>
              </a:buClr>
            </a:pPr>
            <a:endParaRPr lang="pl-PL" sz="19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Clr>
                <a:srgbClr val="000000"/>
              </a:buClr>
              <a:buFont typeface="Arial" panose="020B0604020202020204" pitchFamily="34" charset="0"/>
              <a:buChar char="•"/>
            </a:pPr>
            <a:endParaRPr lang="pl-PL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180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7">
          <a:extLst>
            <a:ext uri="{FF2B5EF4-FFF2-40B4-BE49-F238E27FC236}">
              <a16:creationId xmlns:a16="http://schemas.microsoft.com/office/drawing/2014/main" id="{5A578604-2A00-7DC0-9729-7A8A57F9D2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1010;p45">
            <a:extLst>
              <a:ext uri="{FF2B5EF4-FFF2-40B4-BE49-F238E27FC236}">
                <a16:creationId xmlns:a16="http://schemas.microsoft.com/office/drawing/2014/main" id="{96A45AF3-D3C6-B322-0301-4B60053FD7A8}"/>
              </a:ext>
            </a:extLst>
          </p:cNvPr>
          <p:cNvSpPr txBox="1">
            <a:spLocks/>
          </p:cNvSpPr>
          <p:nvPr/>
        </p:nvSpPr>
        <p:spPr>
          <a:xfrm>
            <a:off x="720000" y="53950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akbak One"/>
              <a:buNone/>
              <a:defRPr sz="5200" b="0" i="0" u="none" strike="noStrike" cap="none">
                <a:solidFill>
                  <a:schemeClr val="dk1"/>
                </a:solidFill>
                <a:latin typeface="Bakbak One"/>
                <a:ea typeface="Bakbak One"/>
                <a:cs typeface="Bakbak One"/>
                <a:sym typeface="Bakbak On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akbak One"/>
              <a:buNone/>
              <a:defRPr sz="5200" b="0" i="0" u="none" strike="noStrike" cap="none">
                <a:solidFill>
                  <a:srgbClr val="191919"/>
                </a:solidFill>
                <a:latin typeface="Bakbak One"/>
                <a:ea typeface="Bakbak One"/>
                <a:cs typeface="Bakbak One"/>
                <a:sym typeface="Bakbak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akbak One"/>
              <a:buNone/>
              <a:defRPr sz="5200" b="0" i="0" u="none" strike="noStrike" cap="none">
                <a:solidFill>
                  <a:srgbClr val="191919"/>
                </a:solidFill>
                <a:latin typeface="Bakbak One"/>
                <a:ea typeface="Bakbak One"/>
                <a:cs typeface="Bakbak One"/>
                <a:sym typeface="Bakbak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akbak One"/>
              <a:buNone/>
              <a:defRPr sz="5200" b="0" i="0" u="none" strike="noStrike" cap="none">
                <a:solidFill>
                  <a:srgbClr val="191919"/>
                </a:solidFill>
                <a:latin typeface="Bakbak One"/>
                <a:ea typeface="Bakbak One"/>
                <a:cs typeface="Bakbak One"/>
                <a:sym typeface="Bakbak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akbak One"/>
              <a:buNone/>
              <a:defRPr sz="5200" b="0" i="0" u="none" strike="noStrike" cap="none">
                <a:solidFill>
                  <a:srgbClr val="191919"/>
                </a:solidFill>
                <a:latin typeface="Bakbak One"/>
                <a:ea typeface="Bakbak One"/>
                <a:cs typeface="Bakbak One"/>
                <a:sym typeface="Bakbak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akbak One"/>
              <a:buNone/>
              <a:defRPr sz="5200" b="0" i="0" u="none" strike="noStrike" cap="none">
                <a:solidFill>
                  <a:srgbClr val="191919"/>
                </a:solidFill>
                <a:latin typeface="Bakbak One"/>
                <a:ea typeface="Bakbak One"/>
                <a:cs typeface="Bakbak One"/>
                <a:sym typeface="Bakbak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akbak One"/>
              <a:buNone/>
              <a:defRPr sz="5200" b="0" i="0" u="none" strike="noStrike" cap="none">
                <a:solidFill>
                  <a:srgbClr val="191919"/>
                </a:solidFill>
                <a:latin typeface="Bakbak One"/>
                <a:ea typeface="Bakbak One"/>
                <a:cs typeface="Bakbak One"/>
                <a:sym typeface="Bakbak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akbak One"/>
              <a:buNone/>
              <a:defRPr sz="5200" b="0" i="0" u="none" strike="noStrike" cap="none">
                <a:solidFill>
                  <a:srgbClr val="191919"/>
                </a:solidFill>
                <a:latin typeface="Bakbak One"/>
                <a:ea typeface="Bakbak One"/>
                <a:cs typeface="Bakbak One"/>
                <a:sym typeface="Bakbak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akbak One"/>
              <a:buNone/>
              <a:defRPr sz="5200" b="0" i="0" u="none" strike="noStrike" cap="none">
                <a:solidFill>
                  <a:srgbClr val="191919"/>
                </a:solidFill>
                <a:latin typeface="Bakbak One"/>
                <a:ea typeface="Bakbak One"/>
                <a:cs typeface="Bakbak One"/>
                <a:sym typeface="Bakbak One"/>
              </a:defRPr>
            </a:lvl9pPr>
          </a:lstStyle>
          <a:p>
            <a:pPr algn="ctr"/>
            <a:r>
              <a:rPr lang="pl-PL" sz="3500" dirty="0" err="1"/>
              <a:t>KOłA</a:t>
            </a:r>
            <a:r>
              <a:rPr lang="pl-PL" sz="3500" dirty="0"/>
              <a:t> NAUKOWE NA WYDZIALE</a:t>
            </a:r>
          </a:p>
        </p:txBody>
      </p:sp>
      <p:pic>
        <p:nvPicPr>
          <p:cNvPr id="36" name="Symbol zastępczy zawartości 8">
            <a:extLst>
              <a:ext uri="{FF2B5EF4-FFF2-40B4-BE49-F238E27FC236}">
                <a16:creationId xmlns:a16="http://schemas.microsoft.com/office/drawing/2014/main" id="{98066D1C-7AF2-F8A6-78B1-BBFD2A925F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220" y="1550517"/>
            <a:ext cx="1291863" cy="827472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A77F49DC-026C-0212-BA31-30B0D622AB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220" y="3657985"/>
            <a:ext cx="1291862" cy="788035"/>
          </a:xfrm>
          <a:prstGeom prst="rect">
            <a:avLst/>
          </a:prstGeom>
        </p:spPr>
      </p:pic>
      <p:pic>
        <p:nvPicPr>
          <p:cNvPr id="38" name="Obraz 37">
            <a:extLst>
              <a:ext uri="{FF2B5EF4-FFF2-40B4-BE49-F238E27FC236}">
                <a16:creationId xmlns:a16="http://schemas.microsoft.com/office/drawing/2014/main" id="{D3986CA7-7A6A-0482-6AA0-D87CE7EF71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0650" y="2915158"/>
            <a:ext cx="1291863" cy="232535"/>
          </a:xfrm>
          <a:prstGeom prst="rect">
            <a:avLst/>
          </a:prstGeom>
        </p:spPr>
      </p:pic>
      <p:sp>
        <p:nvSpPr>
          <p:cNvPr id="39" name="pole tekstowe 38">
            <a:extLst>
              <a:ext uri="{FF2B5EF4-FFF2-40B4-BE49-F238E27FC236}">
                <a16:creationId xmlns:a16="http://schemas.microsoft.com/office/drawing/2014/main" id="{65D6C442-B7BC-28BC-874A-FDC39FE2B5C1}"/>
              </a:ext>
            </a:extLst>
          </p:cNvPr>
          <p:cNvSpPr txBox="1"/>
          <p:nvPr/>
        </p:nvSpPr>
        <p:spPr>
          <a:xfrm>
            <a:off x="2167501" y="2798660"/>
            <a:ext cx="395135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Strona FB SKN Designer:</a:t>
            </a:r>
          </a:p>
          <a:p>
            <a:r>
              <a:rPr lang="pl-P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https://www.facebook.com/skndesigner/</a:t>
            </a:r>
          </a:p>
        </p:txBody>
      </p:sp>
      <p:sp>
        <p:nvSpPr>
          <p:cNvPr id="40" name="pole tekstowe 39">
            <a:extLst>
              <a:ext uri="{FF2B5EF4-FFF2-40B4-BE49-F238E27FC236}">
                <a16:creationId xmlns:a16="http://schemas.microsoft.com/office/drawing/2014/main" id="{7D3A2945-3B5B-81E7-8625-12DE01454D7A}"/>
              </a:ext>
            </a:extLst>
          </p:cNvPr>
          <p:cNvSpPr txBox="1"/>
          <p:nvPr/>
        </p:nvSpPr>
        <p:spPr>
          <a:xfrm>
            <a:off x="2097153" y="3707356"/>
            <a:ext cx="647198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Strona FB SKN </a:t>
            </a:r>
            <a:r>
              <a:rPr lang="pl-PL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EcoResearch</a:t>
            </a:r>
            <a:r>
              <a:rPr lang="pl-P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pl-P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https://m.facebook.com/SKNECOresearch/</a:t>
            </a:r>
          </a:p>
          <a:p>
            <a:r>
              <a:rPr lang="pl-P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email: sknecoresearch@gmail.com</a:t>
            </a:r>
          </a:p>
        </p:txBody>
      </p:sp>
      <p:sp>
        <p:nvSpPr>
          <p:cNvPr id="41" name="pole tekstowe 40">
            <a:extLst>
              <a:ext uri="{FF2B5EF4-FFF2-40B4-BE49-F238E27FC236}">
                <a16:creationId xmlns:a16="http://schemas.microsoft.com/office/drawing/2014/main" id="{096B1923-B4AB-433E-D17F-C75E363708E6}"/>
              </a:ext>
            </a:extLst>
          </p:cNvPr>
          <p:cNvSpPr txBox="1"/>
          <p:nvPr/>
        </p:nvSpPr>
        <p:spPr>
          <a:xfrm>
            <a:off x="2128791" y="1640352"/>
            <a:ext cx="64087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Strona FB SKN Włókno:</a:t>
            </a:r>
          </a:p>
          <a:p>
            <a:r>
              <a:rPr lang="pl-P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https://www.facebook.com/SKN-W%C5%82%C3%B3kno-106181051911335</a:t>
            </a:r>
          </a:p>
        </p:txBody>
      </p:sp>
    </p:spTree>
    <p:extLst>
      <p:ext uri="{BB962C8B-B14F-4D97-AF65-F5344CB8AC3E}">
        <p14:creationId xmlns:p14="http://schemas.microsoft.com/office/powerpoint/2010/main" val="12128304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1" name="Google Shape;961;p43"/>
          <p:cNvGrpSpPr/>
          <p:nvPr/>
        </p:nvGrpSpPr>
        <p:grpSpPr>
          <a:xfrm>
            <a:off x="381300" y="383408"/>
            <a:ext cx="338700" cy="338700"/>
            <a:chOff x="2332825" y="3777425"/>
            <a:chExt cx="338700" cy="338700"/>
          </a:xfrm>
        </p:grpSpPr>
        <p:sp>
          <p:nvSpPr>
            <p:cNvPr id="962" name="Google Shape;962;p43"/>
            <p:cNvSpPr/>
            <p:nvPr/>
          </p:nvSpPr>
          <p:spPr>
            <a:xfrm>
              <a:off x="2332825" y="3777425"/>
              <a:ext cx="338700" cy="338700"/>
            </a:xfrm>
            <a:prstGeom prst="star8">
              <a:avLst>
                <a:gd name="adj" fmla="val 0"/>
              </a:avLst>
            </a:prstGeom>
            <a:solidFill>
              <a:schemeClr val="dk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963" name="Google Shape;963;p43"/>
            <p:cNvSpPr/>
            <p:nvPr/>
          </p:nvSpPr>
          <p:spPr>
            <a:xfrm>
              <a:off x="2404825" y="3849425"/>
              <a:ext cx="194700" cy="1947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Inter"/>
                <a:ea typeface="Inter"/>
                <a:cs typeface="Inter"/>
                <a:sym typeface="Inter"/>
              </a:endParaRPr>
            </a:p>
          </p:txBody>
        </p:sp>
      </p:grpSp>
      <p:grpSp>
        <p:nvGrpSpPr>
          <p:cNvPr id="964" name="Google Shape;964;p43"/>
          <p:cNvGrpSpPr/>
          <p:nvPr/>
        </p:nvGrpSpPr>
        <p:grpSpPr>
          <a:xfrm rot="5552894">
            <a:off x="7463323" y="4437609"/>
            <a:ext cx="485527" cy="532114"/>
            <a:chOff x="305922" y="1559147"/>
            <a:chExt cx="3270716" cy="3584541"/>
          </a:xfrm>
        </p:grpSpPr>
        <p:sp>
          <p:nvSpPr>
            <p:cNvPr id="965" name="Google Shape;965;p43"/>
            <p:cNvSpPr/>
            <p:nvPr/>
          </p:nvSpPr>
          <p:spPr>
            <a:xfrm>
              <a:off x="1725844" y="3559596"/>
              <a:ext cx="671669" cy="628354"/>
            </a:xfrm>
            <a:custGeom>
              <a:avLst/>
              <a:gdLst/>
              <a:ahLst/>
              <a:cxnLst/>
              <a:rect l="l" t="t" r="r" b="b"/>
              <a:pathLst>
                <a:path w="671669" h="628354" extrusionOk="0">
                  <a:moveTo>
                    <a:pt x="383070" y="3652"/>
                  </a:moveTo>
                  <a:cubicBezTo>
                    <a:pt x="527032" y="9282"/>
                    <a:pt x="645264" y="99517"/>
                    <a:pt x="669371" y="210944"/>
                  </a:cubicBezTo>
                  <a:cubicBezTo>
                    <a:pt x="687178" y="293280"/>
                    <a:pt x="598119" y="475218"/>
                    <a:pt x="519051" y="528217"/>
                  </a:cubicBezTo>
                  <a:cubicBezTo>
                    <a:pt x="411526" y="600291"/>
                    <a:pt x="309620" y="653583"/>
                    <a:pt x="166093" y="615924"/>
                  </a:cubicBezTo>
                  <a:cubicBezTo>
                    <a:pt x="42031" y="583366"/>
                    <a:pt x="-27822" y="512960"/>
                    <a:pt x="10507" y="388980"/>
                  </a:cubicBezTo>
                  <a:cubicBezTo>
                    <a:pt x="45393" y="276119"/>
                    <a:pt x="93443" y="170910"/>
                    <a:pt x="177542" y="83355"/>
                  </a:cubicBezTo>
                  <a:cubicBezTo>
                    <a:pt x="240002" y="18333"/>
                    <a:pt x="310031" y="-10864"/>
                    <a:pt x="383070" y="3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6" name="Google Shape;966;p43"/>
            <p:cNvSpPr/>
            <p:nvPr/>
          </p:nvSpPr>
          <p:spPr>
            <a:xfrm>
              <a:off x="1390766" y="2778870"/>
              <a:ext cx="568943" cy="642238"/>
            </a:xfrm>
            <a:custGeom>
              <a:avLst/>
              <a:gdLst/>
              <a:ahLst/>
              <a:cxnLst/>
              <a:rect l="l" t="t" r="r" b="b"/>
              <a:pathLst>
                <a:path w="568943" h="642238" extrusionOk="0">
                  <a:moveTo>
                    <a:pt x="568920" y="245992"/>
                  </a:moveTo>
                  <a:cubicBezTo>
                    <a:pt x="571189" y="437897"/>
                    <a:pt x="403273" y="642415"/>
                    <a:pt x="243596" y="642239"/>
                  </a:cubicBezTo>
                  <a:cubicBezTo>
                    <a:pt x="119229" y="642098"/>
                    <a:pt x="1972" y="483926"/>
                    <a:pt x="9" y="313659"/>
                  </a:cubicBezTo>
                  <a:cubicBezTo>
                    <a:pt x="-1531" y="180123"/>
                    <a:pt x="199343" y="-2685"/>
                    <a:pt x="344633" y="30"/>
                  </a:cubicBezTo>
                  <a:cubicBezTo>
                    <a:pt x="441626" y="1840"/>
                    <a:pt x="567675" y="140077"/>
                    <a:pt x="568932" y="2459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7" name="Google Shape;967;p43"/>
            <p:cNvSpPr/>
            <p:nvPr/>
          </p:nvSpPr>
          <p:spPr>
            <a:xfrm>
              <a:off x="2346129" y="2597046"/>
              <a:ext cx="498658" cy="582522"/>
            </a:xfrm>
            <a:custGeom>
              <a:avLst/>
              <a:gdLst/>
              <a:ahLst/>
              <a:cxnLst/>
              <a:rect l="l" t="t" r="r" b="b"/>
              <a:pathLst>
                <a:path w="498658" h="582522" extrusionOk="0">
                  <a:moveTo>
                    <a:pt x="498414" y="174707"/>
                  </a:moveTo>
                  <a:cubicBezTo>
                    <a:pt x="504396" y="368964"/>
                    <a:pt x="400187" y="494284"/>
                    <a:pt x="237983" y="571331"/>
                  </a:cubicBezTo>
                  <a:cubicBezTo>
                    <a:pt x="159244" y="608731"/>
                    <a:pt x="86898" y="544743"/>
                    <a:pt x="44185" y="491933"/>
                  </a:cubicBezTo>
                  <a:cubicBezTo>
                    <a:pt x="-56922" y="366942"/>
                    <a:pt x="27518" y="82804"/>
                    <a:pt x="175887" y="11187"/>
                  </a:cubicBezTo>
                  <a:cubicBezTo>
                    <a:pt x="275419" y="-36863"/>
                    <a:pt x="504479" y="79654"/>
                    <a:pt x="498414" y="1747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8" name="Google Shape;968;p43"/>
            <p:cNvSpPr/>
            <p:nvPr/>
          </p:nvSpPr>
          <p:spPr>
            <a:xfrm>
              <a:off x="1748390" y="1559147"/>
              <a:ext cx="419618" cy="392349"/>
            </a:xfrm>
            <a:custGeom>
              <a:avLst/>
              <a:gdLst/>
              <a:ahLst/>
              <a:cxnLst/>
              <a:rect l="l" t="t" r="r" b="b"/>
              <a:pathLst>
                <a:path w="419618" h="392349" extrusionOk="0">
                  <a:moveTo>
                    <a:pt x="199425" y="392162"/>
                  </a:moveTo>
                  <a:cubicBezTo>
                    <a:pt x="74505" y="395336"/>
                    <a:pt x="16253" y="358440"/>
                    <a:pt x="27584" y="263245"/>
                  </a:cubicBezTo>
                  <a:cubicBezTo>
                    <a:pt x="34836" y="202349"/>
                    <a:pt x="-40824" y="140852"/>
                    <a:pt x="31674" y="83705"/>
                  </a:cubicBezTo>
                  <a:cubicBezTo>
                    <a:pt x="91689" y="36407"/>
                    <a:pt x="153656" y="-512"/>
                    <a:pt x="235169" y="5"/>
                  </a:cubicBezTo>
                  <a:cubicBezTo>
                    <a:pt x="370515" y="852"/>
                    <a:pt x="415474" y="44153"/>
                    <a:pt x="419399" y="189678"/>
                  </a:cubicBezTo>
                  <a:cubicBezTo>
                    <a:pt x="423466" y="340104"/>
                    <a:pt x="371655" y="387790"/>
                    <a:pt x="199425" y="3921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9" name="Google Shape;969;p43"/>
            <p:cNvSpPr/>
            <p:nvPr/>
          </p:nvSpPr>
          <p:spPr>
            <a:xfrm>
              <a:off x="3212145" y="2036056"/>
              <a:ext cx="364493" cy="486183"/>
            </a:xfrm>
            <a:custGeom>
              <a:avLst/>
              <a:gdLst/>
              <a:ahLst/>
              <a:cxnLst/>
              <a:rect l="l" t="t" r="r" b="b"/>
              <a:pathLst>
                <a:path w="364493" h="486183" extrusionOk="0">
                  <a:moveTo>
                    <a:pt x="363795" y="209641"/>
                  </a:moveTo>
                  <a:cubicBezTo>
                    <a:pt x="354203" y="377075"/>
                    <a:pt x="301910" y="451371"/>
                    <a:pt x="177214" y="480991"/>
                  </a:cubicBezTo>
                  <a:cubicBezTo>
                    <a:pt x="112626" y="496330"/>
                    <a:pt x="67126" y="478135"/>
                    <a:pt x="32970" y="420388"/>
                  </a:cubicBezTo>
                  <a:cubicBezTo>
                    <a:pt x="-22191" y="327121"/>
                    <a:pt x="-7134" y="192844"/>
                    <a:pt x="70629" y="116350"/>
                  </a:cubicBezTo>
                  <a:cubicBezTo>
                    <a:pt x="78257" y="108851"/>
                    <a:pt x="88554" y="103339"/>
                    <a:pt x="94196" y="94676"/>
                  </a:cubicBezTo>
                  <a:cubicBezTo>
                    <a:pt x="131103" y="38034"/>
                    <a:pt x="159277" y="-30056"/>
                    <a:pt x="250464" y="14244"/>
                  </a:cubicBezTo>
                  <a:cubicBezTo>
                    <a:pt x="338877" y="57193"/>
                    <a:pt x="369730" y="105877"/>
                    <a:pt x="363783" y="209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0" name="Google Shape;970;p43"/>
            <p:cNvSpPr/>
            <p:nvPr/>
          </p:nvSpPr>
          <p:spPr>
            <a:xfrm>
              <a:off x="305922" y="4497378"/>
              <a:ext cx="394688" cy="458284"/>
            </a:xfrm>
            <a:custGeom>
              <a:avLst/>
              <a:gdLst/>
              <a:ahLst/>
              <a:cxnLst/>
              <a:rect l="l" t="t" r="r" b="b"/>
              <a:pathLst>
                <a:path w="394688" h="458284" extrusionOk="0">
                  <a:moveTo>
                    <a:pt x="394688" y="183594"/>
                  </a:moveTo>
                  <a:cubicBezTo>
                    <a:pt x="392772" y="267458"/>
                    <a:pt x="372180" y="342659"/>
                    <a:pt x="310801" y="400089"/>
                  </a:cubicBezTo>
                  <a:cubicBezTo>
                    <a:pt x="254864" y="452429"/>
                    <a:pt x="186985" y="478663"/>
                    <a:pt x="115580" y="439382"/>
                  </a:cubicBezTo>
                  <a:cubicBezTo>
                    <a:pt x="44493" y="400265"/>
                    <a:pt x="-25619" y="361395"/>
                    <a:pt x="9220" y="249122"/>
                  </a:cubicBezTo>
                  <a:cubicBezTo>
                    <a:pt x="35043" y="165904"/>
                    <a:pt x="71997" y="94758"/>
                    <a:pt x="137290" y="44498"/>
                  </a:cubicBezTo>
                  <a:cubicBezTo>
                    <a:pt x="188102" y="5382"/>
                    <a:pt x="261000" y="-16833"/>
                    <a:pt x="319217" y="15654"/>
                  </a:cubicBezTo>
                  <a:cubicBezTo>
                    <a:pt x="377187" y="48013"/>
                    <a:pt x="380725" y="122873"/>
                    <a:pt x="394676" y="1835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1" name="Google Shape;971;p43"/>
            <p:cNvSpPr/>
            <p:nvPr/>
          </p:nvSpPr>
          <p:spPr>
            <a:xfrm>
              <a:off x="2587050" y="4694210"/>
              <a:ext cx="410806" cy="449478"/>
            </a:xfrm>
            <a:custGeom>
              <a:avLst/>
              <a:gdLst/>
              <a:ahLst/>
              <a:cxnLst/>
              <a:rect l="l" t="t" r="r" b="b"/>
              <a:pathLst>
                <a:path w="410806" h="449478" extrusionOk="0">
                  <a:moveTo>
                    <a:pt x="0" y="260628"/>
                  </a:moveTo>
                  <a:cubicBezTo>
                    <a:pt x="16996" y="173695"/>
                    <a:pt x="49848" y="80993"/>
                    <a:pt x="145490" y="25550"/>
                  </a:cubicBezTo>
                  <a:cubicBezTo>
                    <a:pt x="204811" y="-8842"/>
                    <a:pt x="264004" y="-15812"/>
                    <a:pt x="304402" y="50974"/>
                  </a:cubicBezTo>
                  <a:cubicBezTo>
                    <a:pt x="337078" y="104983"/>
                    <a:pt x="442628" y="125963"/>
                    <a:pt x="401383" y="210568"/>
                  </a:cubicBezTo>
                  <a:cubicBezTo>
                    <a:pt x="352029" y="311792"/>
                    <a:pt x="299583" y="420257"/>
                    <a:pt x="169374" y="446586"/>
                  </a:cubicBezTo>
                  <a:cubicBezTo>
                    <a:pt x="75601" y="465533"/>
                    <a:pt x="788" y="390026"/>
                    <a:pt x="0" y="26063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" name="Symbol zastępczy zawartości 2">
            <a:extLst>
              <a:ext uri="{FF2B5EF4-FFF2-40B4-BE49-F238E27FC236}">
                <a16:creationId xmlns:a16="http://schemas.microsoft.com/office/drawing/2014/main" id="{9E5D8C49-0E9E-07AA-FF39-DCB6E941320A}"/>
              </a:ext>
            </a:extLst>
          </p:cNvPr>
          <p:cNvSpPr txBox="1">
            <a:spLocks/>
          </p:cNvSpPr>
          <p:nvPr/>
        </p:nvSpPr>
        <p:spPr>
          <a:xfrm>
            <a:off x="893102" y="1371469"/>
            <a:ext cx="7298404" cy="280359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6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marL="0" indent="0" algn="just"/>
            <a:r>
              <a:rPr lang="pl-PL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Przypominam, że w budynku BON (Biuro ds. Osób z Niepełnosprawnościami) naprzeciwko naszego Wydziału (przy ul. Żeromskiego 116, budynek A-30) mieści się Akademickie Centrum Zaufania, które współpracuje z terapeutą uzależnień, </a:t>
            </a:r>
            <a:r>
              <a:rPr lang="pl-PL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coachem</a:t>
            </a:r>
            <a:r>
              <a:rPr lang="pl-PL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psychologiem, zapewniając specjalistyczne wsparcie edukacyjne i  psychoprofilaktyczne. </a:t>
            </a:r>
          </a:p>
          <a:p>
            <a:pPr marL="0" indent="0" algn="just"/>
            <a:endParaRPr lang="pl-PL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r>
              <a:rPr lang="pl-PL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Jeżeli potrzebujecie pomocy - tam ją otrzymacie. </a:t>
            </a:r>
          </a:p>
          <a:p>
            <a:pPr marL="0" indent="0" algn="just"/>
            <a:endParaRPr lang="pl-PL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Więcej na stronie wydziałowej i na stronie BON: </a:t>
            </a:r>
            <a:r>
              <a:rPr lang="pl-P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https://p.lodz.pl/arch/pl/akademickie-centrum-zaufania</a:t>
            </a:r>
            <a:r>
              <a:rPr lang="pl-P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14" name="Google Shape;1010;p45">
            <a:extLst>
              <a:ext uri="{FF2B5EF4-FFF2-40B4-BE49-F238E27FC236}">
                <a16:creationId xmlns:a16="http://schemas.microsoft.com/office/drawing/2014/main" id="{894C36EB-6AC7-18B7-2379-C3AF00FF1D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BON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7" name="Google Shape;897;p40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OBOWIĄZKOWE SZKOLENIA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4659E64C-61C4-A560-F4E8-8F1B1372FD33}"/>
              </a:ext>
            </a:extLst>
          </p:cNvPr>
          <p:cNvSpPr txBox="1"/>
          <p:nvPr/>
        </p:nvSpPr>
        <p:spPr>
          <a:xfrm>
            <a:off x="948690" y="1277159"/>
            <a:ext cx="7246620" cy="3185487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pl-PL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BHP</a:t>
            </a:r>
            <a:r>
              <a:rPr lang="pl-PL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BIBLIOTECZNE </a:t>
            </a:r>
            <a:r>
              <a:rPr lang="pl-PL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 </a:t>
            </a:r>
            <a:r>
              <a:rPr lang="pl-PL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wszyscy powinni już mieć je zrobione. </a:t>
            </a:r>
          </a:p>
          <a:p>
            <a:pPr marL="0" indent="0" algn="just">
              <a:buNone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OBOWIĄZKI I PRAWA STUDENTA </a:t>
            </a:r>
            <a:r>
              <a:rPr kumimoji="0" lang="pl-PL" sz="1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</a:t>
            </a:r>
            <a:r>
              <a:rPr kumimoji="0" lang="pl-PL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szkolenie odbędzie się dla wszystkich kierunków </a:t>
            </a: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16.01.2025 r., godz. 17:15, sala W-33</a:t>
            </a:r>
            <a:r>
              <a:rPr kumimoji="0" lang="pl-PL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pl-PL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l-PL" sz="1400" b="1" dirty="0">
                <a:latin typeface="Arial" panose="020B0604020202020204" pitchFamily="34" charset="0"/>
                <a:cs typeface="Arial" panose="020B0604020202020204" pitchFamily="34" charset="0"/>
              </a:rPr>
              <a:t>Do końca semestru wszystkie zaliczenia powinny być wpisane do systemu. </a:t>
            </a:r>
          </a:p>
          <a:p>
            <a:pPr marL="0" indent="0" algn="just">
              <a:buNone/>
            </a:pPr>
            <a:r>
              <a:rPr lang="pl-PL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Proszę o sprawdzanie czy jest wpis „</a:t>
            </a:r>
            <a:r>
              <a:rPr lang="pl-PL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zal</a:t>
            </a:r>
            <a:r>
              <a:rPr lang="pl-PL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”. Gdyby nie było „</a:t>
            </a:r>
            <a:r>
              <a:rPr lang="pl-PL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zal</a:t>
            </a:r>
            <a:r>
              <a:rPr lang="pl-PL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a szkolenie zaliczaliście i była informacja zwrotna (w mailu lub na stronie szkolenia), że zaliczyliście  - </a:t>
            </a: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proszę o informację  mailową do mnie (jeszcze przed zakończeniem sesji) wraz ze skanem potwierdzającym uzyskanie zaliczenia.</a:t>
            </a:r>
          </a:p>
          <a:p>
            <a:pPr marL="0" indent="0" algn="just">
              <a:buNone/>
            </a:pPr>
            <a:r>
              <a:rPr lang="pl-PL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 zaliczenia tych 3 szkoleń będzie kłopot z rejestracją na semestr 2 !!!</a:t>
            </a:r>
          </a:p>
          <a:p>
            <a:pPr marL="0" indent="0" algn="just">
              <a:buNone/>
            </a:pPr>
            <a:endParaRPr lang="pl-PL" sz="1400" b="1" u="sng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l-PL" sz="5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l-PL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Termin oddania orzeczenia lekarskiego – wszyscy powinni już dostarczyć orzeczenie lekarskie do dziekanatu </a:t>
            </a: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(w super wyjątkowych przypadkach do końca semestru zimowego czyli do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.03.2025 r.)</a:t>
            </a:r>
            <a:endParaRPr lang="pl-PL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4">
          <a:extLst>
            <a:ext uri="{FF2B5EF4-FFF2-40B4-BE49-F238E27FC236}">
              <a16:creationId xmlns:a16="http://schemas.microsoft.com/office/drawing/2014/main" id="{A0129E98-4568-23D1-FF19-9979592EBB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Google Shape;1025;p46">
            <a:extLst>
              <a:ext uri="{FF2B5EF4-FFF2-40B4-BE49-F238E27FC236}">
                <a16:creationId xmlns:a16="http://schemas.microsoft.com/office/drawing/2014/main" id="{608185EA-03D8-7637-F210-93E41CA62E4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POWODZENIA</a:t>
            </a:r>
            <a:r>
              <a:rPr lang="en" dirty="0"/>
              <a:t>!</a:t>
            </a:r>
            <a:endParaRPr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52237B7-0297-B51B-0183-6195C3321C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1220" y="1672422"/>
            <a:ext cx="6061559" cy="1916598"/>
          </a:xfrm>
          <a:solidFill>
            <a:schemeClr val="tx2"/>
          </a:solidFill>
        </p:spPr>
        <p:txBody>
          <a:bodyPr/>
          <a:lstStyle/>
          <a:p>
            <a:pPr marL="0" indent="0" algn="just">
              <a:buNone/>
            </a:pPr>
            <a:r>
              <a:rPr lang="pl-PL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Życzę Wam ukończenia semestru z jak najlepszymi wynikami!</a:t>
            </a:r>
          </a:p>
          <a:p>
            <a:pPr marL="0" indent="0" algn="just">
              <a:buNone/>
            </a:pPr>
            <a:endParaRPr lang="pl-PL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l-PL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Nawet jak nie będzie 30 ECTS, wszystko można nadrobić w semestrze letnim. </a:t>
            </a:r>
          </a:p>
          <a:p>
            <a:pPr marL="0" indent="0" algn="just">
              <a:buNone/>
            </a:pPr>
            <a:endParaRPr lang="pl-PL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l-PL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każdy problem znajdzie się sposób, ale trzeba przyjść do mnie odpowiednio wcześnie. </a:t>
            </a:r>
          </a:p>
        </p:txBody>
      </p:sp>
      <p:pic>
        <p:nvPicPr>
          <p:cNvPr id="15" name="Grafika 14" descr="Kontur uśmiechniętej twarzy z wypełnieniem pełnym">
            <a:extLst>
              <a:ext uri="{FF2B5EF4-FFF2-40B4-BE49-F238E27FC236}">
                <a16:creationId xmlns:a16="http://schemas.microsoft.com/office/drawing/2014/main" id="{7D752279-3684-7666-038C-5B71E75CAE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59579" y="3177540"/>
            <a:ext cx="312420" cy="312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74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7" name="Google Shape;917;p41"/>
          <p:cNvGrpSpPr/>
          <p:nvPr/>
        </p:nvGrpSpPr>
        <p:grpSpPr>
          <a:xfrm rot="-6930690">
            <a:off x="776637" y="381758"/>
            <a:ext cx="485262" cy="531978"/>
            <a:chOff x="305922" y="1559147"/>
            <a:chExt cx="3270716" cy="3584541"/>
          </a:xfrm>
        </p:grpSpPr>
        <p:sp>
          <p:nvSpPr>
            <p:cNvPr id="918" name="Google Shape;918;p41"/>
            <p:cNvSpPr/>
            <p:nvPr/>
          </p:nvSpPr>
          <p:spPr>
            <a:xfrm>
              <a:off x="1725844" y="3559596"/>
              <a:ext cx="671669" cy="628354"/>
            </a:xfrm>
            <a:custGeom>
              <a:avLst/>
              <a:gdLst/>
              <a:ahLst/>
              <a:cxnLst/>
              <a:rect l="l" t="t" r="r" b="b"/>
              <a:pathLst>
                <a:path w="671669" h="628354" extrusionOk="0">
                  <a:moveTo>
                    <a:pt x="383070" y="3652"/>
                  </a:moveTo>
                  <a:cubicBezTo>
                    <a:pt x="527032" y="9282"/>
                    <a:pt x="645264" y="99517"/>
                    <a:pt x="669371" y="210944"/>
                  </a:cubicBezTo>
                  <a:cubicBezTo>
                    <a:pt x="687178" y="293280"/>
                    <a:pt x="598119" y="475218"/>
                    <a:pt x="519051" y="528217"/>
                  </a:cubicBezTo>
                  <a:cubicBezTo>
                    <a:pt x="411526" y="600291"/>
                    <a:pt x="309620" y="653583"/>
                    <a:pt x="166093" y="615924"/>
                  </a:cubicBezTo>
                  <a:cubicBezTo>
                    <a:pt x="42031" y="583366"/>
                    <a:pt x="-27822" y="512960"/>
                    <a:pt x="10507" y="388980"/>
                  </a:cubicBezTo>
                  <a:cubicBezTo>
                    <a:pt x="45393" y="276119"/>
                    <a:pt x="93443" y="170910"/>
                    <a:pt x="177542" y="83355"/>
                  </a:cubicBezTo>
                  <a:cubicBezTo>
                    <a:pt x="240002" y="18333"/>
                    <a:pt x="310031" y="-10864"/>
                    <a:pt x="383070" y="3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9" name="Google Shape;919;p41"/>
            <p:cNvSpPr/>
            <p:nvPr/>
          </p:nvSpPr>
          <p:spPr>
            <a:xfrm>
              <a:off x="1390766" y="2778870"/>
              <a:ext cx="568943" cy="642238"/>
            </a:xfrm>
            <a:custGeom>
              <a:avLst/>
              <a:gdLst/>
              <a:ahLst/>
              <a:cxnLst/>
              <a:rect l="l" t="t" r="r" b="b"/>
              <a:pathLst>
                <a:path w="568943" h="642238" extrusionOk="0">
                  <a:moveTo>
                    <a:pt x="568920" y="245992"/>
                  </a:moveTo>
                  <a:cubicBezTo>
                    <a:pt x="571189" y="437897"/>
                    <a:pt x="403273" y="642415"/>
                    <a:pt x="243596" y="642239"/>
                  </a:cubicBezTo>
                  <a:cubicBezTo>
                    <a:pt x="119229" y="642098"/>
                    <a:pt x="1972" y="483926"/>
                    <a:pt x="9" y="313659"/>
                  </a:cubicBezTo>
                  <a:cubicBezTo>
                    <a:pt x="-1531" y="180123"/>
                    <a:pt x="199343" y="-2685"/>
                    <a:pt x="344633" y="30"/>
                  </a:cubicBezTo>
                  <a:cubicBezTo>
                    <a:pt x="441626" y="1840"/>
                    <a:pt x="567675" y="140077"/>
                    <a:pt x="568932" y="2459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0" name="Google Shape;920;p41"/>
            <p:cNvSpPr/>
            <p:nvPr/>
          </p:nvSpPr>
          <p:spPr>
            <a:xfrm>
              <a:off x="2346129" y="2597046"/>
              <a:ext cx="498658" cy="582522"/>
            </a:xfrm>
            <a:custGeom>
              <a:avLst/>
              <a:gdLst/>
              <a:ahLst/>
              <a:cxnLst/>
              <a:rect l="l" t="t" r="r" b="b"/>
              <a:pathLst>
                <a:path w="498658" h="582522" extrusionOk="0">
                  <a:moveTo>
                    <a:pt x="498414" y="174707"/>
                  </a:moveTo>
                  <a:cubicBezTo>
                    <a:pt x="504396" y="368964"/>
                    <a:pt x="400187" y="494284"/>
                    <a:pt x="237983" y="571331"/>
                  </a:cubicBezTo>
                  <a:cubicBezTo>
                    <a:pt x="159244" y="608731"/>
                    <a:pt x="86898" y="544743"/>
                    <a:pt x="44185" y="491933"/>
                  </a:cubicBezTo>
                  <a:cubicBezTo>
                    <a:pt x="-56922" y="366942"/>
                    <a:pt x="27518" y="82804"/>
                    <a:pt x="175887" y="11187"/>
                  </a:cubicBezTo>
                  <a:cubicBezTo>
                    <a:pt x="275419" y="-36863"/>
                    <a:pt x="504479" y="79654"/>
                    <a:pt x="498414" y="1747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1" name="Google Shape;921;p41"/>
            <p:cNvSpPr/>
            <p:nvPr/>
          </p:nvSpPr>
          <p:spPr>
            <a:xfrm>
              <a:off x="1748390" y="1559147"/>
              <a:ext cx="419618" cy="392349"/>
            </a:xfrm>
            <a:custGeom>
              <a:avLst/>
              <a:gdLst/>
              <a:ahLst/>
              <a:cxnLst/>
              <a:rect l="l" t="t" r="r" b="b"/>
              <a:pathLst>
                <a:path w="419618" h="392349" extrusionOk="0">
                  <a:moveTo>
                    <a:pt x="199425" y="392162"/>
                  </a:moveTo>
                  <a:cubicBezTo>
                    <a:pt x="74505" y="395336"/>
                    <a:pt x="16253" y="358440"/>
                    <a:pt x="27584" y="263245"/>
                  </a:cubicBezTo>
                  <a:cubicBezTo>
                    <a:pt x="34836" y="202349"/>
                    <a:pt x="-40824" y="140852"/>
                    <a:pt x="31674" y="83705"/>
                  </a:cubicBezTo>
                  <a:cubicBezTo>
                    <a:pt x="91689" y="36407"/>
                    <a:pt x="153656" y="-512"/>
                    <a:pt x="235169" y="5"/>
                  </a:cubicBezTo>
                  <a:cubicBezTo>
                    <a:pt x="370515" y="852"/>
                    <a:pt x="415474" y="44153"/>
                    <a:pt x="419399" y="189678"/>
                  </a:cubicBezTo>
                  <a:cubicBezTo>
                    <a:pt x="423466" y="340104"/>
                    <a:pt x="371655" y="387790"/>
                    <a:pt x="199425" y="3921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2" name="Google Shape;922;p41"/>
            <p:cNvSpPr/>
            <p:nvPr/>
          </p:nvSpPr>
          <p:spPr>
            <a:xfrm>
              <a:off x="3212145" y="2036056"/>
              <a:ext cx="364493" cy="486183"/>
            </a:xfrm>
            <a:custGeom>
              <a:avLst/>
              <a:gdLst/>
              <a:ahLst/>
              <a:cxnLst/>
              <a:rect l="l" t="t" r="r" b="b"/>
              <a:pathLst>
                <a:path w="364493" h="486183" extrusionOk="0">
                  <a:moveTo>
                    <a:pt x="363795" y="209641"/>
                  </a:moveTo>
                  <a:cubicBezTo>
                    <a:pt x="354203" y="377075"/>
                    <a:pt x="301910" y="451371"/>
                    <a:pt x="177214" y="480991"/>
                  </a:cubicBezTo>
                  <a:cubicBezTo>
                    <a:pt x="112626" y="496330"/>
                    <a:pt x="67126" y="478135"/>
                    <a:pt x="32970" y="420388"/>
                  </a:cubicBezTo>
                  <a:cubicBezTo>
                    <a:pt x="-22191" y="327121"/>
                    <a:pt x="-7134" y="192844"/>
                    <a:pt x="70629" y="116350"/>
                  </a:cubicBezTo>
                  <a:cubicBezTo>
                    <a:pt x="78257" y="108851"/>
                    <a:pt x="88554" y="103339"/>
                    <a:pt x="94196" y="94676"/>
                  </a:cubicBezTo>
                  <a:cubicBezTo>
                    <a:pt x="131103" y="38034"/>
                    <a:pt x="159277" y="-30056"/>
                    <a:pt x="250464" y="14244"/>
                  </a:cubicBezTo>
                  <a:cubicBezTo>
                    <a:pt x="338877" y="57193"/>
                    <a:pt x="369730" y="105877"/>
                    <a:pt x="363783" y="209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3" name="Google Shape;923;p41"/>
            <p:cNvSpPr/>
            <p:nvPr/>
          </p:nvSpPr>
          <p:spPr>
            <a:xfrm>
              <a:off x="305922" y="4497378"/>
              <a:ext cx="394688" cy="458284"/>
            </a:xfrm>
            <a:custGeom>
              <a:avLst/>
              <a:gdLst/>
              <a:ahLst/>
              <a:cxnLst/>
              <a:rect l="l" t="t" r="r" b="b"/>
              <a:pathLst>
                <a:path w="394688" h="458284" extrusionOk="0">
                  <a:moveTo>
                    <a:pt x="394688" y="183594"/>
                  </a:moveTo>
                  <a:cubicBezTo>
                    <a:pt x="392772" y="267458"/>
                    <a:pt x="372180" y="342659"/>
                    <a:pt x="310801" y="400089"/>
                  </a:cubicBezTo>
                  <a:cubicBezTo>
                    <a:pt x="254864" y="452429"/>
                    <a:pt x="186985" y="478663"/>
                    <a:pt x="115580" y="439382"/>
                  </a:cubicBezTo>
                  <a:cubicBezTo>
                    <a:pt x="44493" y="400265"/>
                    <a:pt x="-25619" y="361395"/>
                    <a:pt x="9220" y="249122"/>
                  </a:cubicBezTo>
                  <a:cubicBezTo>
                    <a:pt x="35043" y="165904"/>
                    <a:pt x="71997" y="94758"/>
                    <a:pt x="137290" y="44498"/>
                  </a:cubicBezTo>
                  <a:cubicBezTo>
                    <a:pt x="188102" y="5382"/>
                    <a:pt x="261000" y="-16833"/>
                    <a:pt x="319217" y="15654"/>
                  </a:cubicBezTo>
                  <a:cubicBezTo>
                    <a:pt x="377187" y="48013"/>
                    <a:pt x="380725" y="122873"/>
                    <a:pt x="394676" y="1835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4" name="Google Shape;924;p41"/>
            <p:cNvSpPr/>
            <p:nvPr/>
          </p:nvSpPr>
          <p:spPr>
            <a:xfrm>
              <a:off x="2587050" y="4694210"/>
              <a:ext cx="410806" cy="449478"/>
            </a:xfrm>
            <a:custGeom>
              <a:avLst/>
              <a:gdLst/>
              <a:ahLst/>
              <a:cxnLst/>
              <a:rect l="l" t="t" r="r" b="b"/>
              <a:pathLst>
                <a:path w="410806" h="449478" extrusionOk="0">
                  <a:moveTo>
                    <a:pt x="0" y="260628"/>
                  </a:moveTo>
                  <a:cubicBezTo>
                    <a:pt x="16996" y="173695"/>
                    <a:pt x="49848" y="80993"/>
                    <a:pt x="145490" y="25550"/>
                  </a:cubicBezTo>
                  <a:cubicBezTo>
                    <a:pt x="204811" y="-8842"/>
                    <a:pt x="264004" y="-15812"/>
                    <a:pt x="304402" y="50974"/>
                  </a:cubicBezTo>
                  <a:cubicBezTo>
                    <a:pt x="337078" y="104983"/>
                    <a:pt x="442628" y="125963"/>
                    <a:pt x="401383" y="210568"/>
                  </a:cubicBezTo>
                  <a:cubicBezTo>
                    <a:pt x="352029" y="311792"/>
                    <a:pt x="299583" y="420257"/>
                    <a:pt x="169374" y="446586"/>
                  </a:cubicBezTo>
                  <a:cubicBezTo>
                    <a:pt x="75601" y="465533"/>
                    <a:pt x="788" y="390026"/>
                    <a:pt x="0" y="26063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25" name="Google Shape;925;p41"/>
          <p:cNvGrpSpPr/>
          <p:nvPr/>
        </p:nvGrpSpPr>
        <p:grpSpPr>
          <a:xfrm rot="-5622677">
            <a:off x="7278042" y="4530419"/>
            <a:ext cx="485083" cy="532008"/>
            <a:chOff x="305922" y="1559147"/>
            <a:chExt cx="3270716" cy="3584541"/>
          </a:xfrm>
        </p:grpSpPr>
        <p:sp>
          <p:nvSpPr>
            <p:cNvPr id="926" name="Google Shape;926;p41"/>
            <p:cNvSpPr/>
            <p:nvPr/>
          </p:nvSpPr>
          <p:spPr>
            <a:xfrm>
              <a:off x="1725844" y="3559596"/>
              <a:ext cx="671669" cy="628354"/>
            </a:xfrm>
            <a:custGeom>
              <a:avLst/>
              <a:gdLst/>
              <a:ahLst/>
              <a:cxnLst/>
              <a:rect l="l" t="t" r="r" b="b"/>
              <a:pathLst>
                <a:path w="671669" h="628354" extrusionOk="0">
                  <a:moveTo>
                    <a:pt x="383070" y="3652"/>
                  </a:moveTo>
                  <a:cubicBezTo>
                    <a:pt x="527032" y="9282"/>
                    <a:pt x="645264" y="99517"/>
                    <a:pt x="669371" y="210944"/>
                  </a:cubicBezTo>
                  <a:cubicBezTo>
                    <a:pt x="687178" y="293280"/>
                    <a:pt x="598119" y="475218"/>
                    <a:pt x="519051" y="528217"/>
                  </a:cubicBezTo>
                  <a:cubicBezTo>
                    <a:pt x="411526" y="600291"/>
                    <a:pt x="309620" y="653583"/>
                    <a:pt x="166093" y="615924"/>
                  </a:cubicBezTo>
                  <a:cubicBezTo>
                    <a:pt x="42031" y="583366"/>
                    <a:pt x="-27822" y="512960"/>
                    <a:pt x="10507" y="388980"/>
                  </a:cubicBezTo>
                  <a:cubicBezTo>
                    <a:pt x="45393" y="276119"/>
                    <a:pt x="93443" y="170910"/>
                    <a:pt x="177542" y="83355"/>
                  </a:cubicBezTo>
                  <a:cubicBezTo>
                    <a:pt x="240002" y="18333"/>
                    <a:pt x="310031" y="-10864"/>
                    <a:pt x="383070" y="3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7" name="Google Shape;927;p41"/>
            <p:cNvSpPr/>
            <p:nvPr/>
          </p:nvSpPr>
          <p:spPr>
            <a:xfrm>
              <a:off x="1390766" y="2778870"/>
              <a:ext cx="568943" cy="642238"/>
            </a:xfrm>
            <a:custGeom>
              <a:avLst/>
              <a:gdLst/>
              <a:ahLst/>
              <a:cxnLst/>
              <a:rect l="l" t="t" r="r" b="b"/>
              <a:pathLst>
                <a:path w="568943" h="642238" extrusionOk="0">
                  <a:moveTo>
                    <a:pt x="568920" y="245992"/>
                  </a:moveTo>
                  <a:cubicBezTo>
                    <a:pt x="571189" y="437897"/>
                    <a:pt x="403273" y="642415"/>
                    <a:pt x="243596" y="642239"/>
                  </a:cubicBezTo>
                  <a:cubicBezTo>
                    <a:pt x="119229" y="642098"/>
                    <a:pt x="1972" y="483926"/>
                    <a:pt x="9" y="313659"/>
                  </a:cubicBezTo>
                  <a:cubicBezTo>
                    <a:pt x="-1531" y="180123"/>
                    <a:pt x="199343" y="-2685"/>
                    <a:pt x="344633" y="30"/>
                  </a:cubicBezTo>
                  <a:cubicBezTo>
                    <a:pt x="441626" y="1840"/>
                    <a:pt x="567675" y="140077"/>
                    <a:pt x="568932" y="2459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8" name="Google Shape;928;p41"/>
            <p:cNvSpPr/>
            <p:nvPr/>
          </p:nvSpPr>
          <p:spPr>
            <a:xfrm>
              <a:off x="2346129" y="2597046"/>
              <a:ext cx="498658" cy="582522"/>
            </a:xfrm>
            <a:custGeom>
              <a:avLst/>
              <a:gdLst/>
              <a:ahLst/>
              <a:cxnLst/>
              <a:rect l="l" t="t" r="r" b="b"/>
              <a:pathLst>
                <a:path w="498658" h="582522" extrusionOk="0">
                  <a:moveTo>
                    <a:pt x="498414" y="174707"/>
                  </a:moveTo>
                  <a:cubicBezTo>
                    <a:pt x="504396" y="368964"/>
                    <a:pt x="400187" y="494284"/>
                    <a:pt x="237983" y="571331"/>
                  </a:cubicBezTo>
                  <a:cubicBezTo>
                    <a:pt x="159244" y="608731"/>
                    <a:pt x="86898" y="544743"/>
                    <a:pt x="44185" y="491933"/>
                  </a:cubicBezTo>
                  <a:cubicBezTo>
                    <a:pt x="-56922" y="366942"/>
                    <a:pt x="27518" y="82804"/>
                    <a:pt x="175887" y="11187"/>
                  </a:cubicBezTo>
                  <a:cubicBezTo>
                    <a:pt x="275419" y="-36863"/>
                    <a:pt x="504479" y="79654"/>
                    <a:pt x="498414" y="1747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9" name="Google Shape;929;p41"/>
            <p:cNvSpPr/>
            <p:nvPr/>
          </p:nvSpPr>
          <p:spPr>
            <a:xfrm>
              <a:off x="1748390" y="1559147"/>
              <a:ext cx="419618" cy="392349"/>
            </a:xfrm>
            <a:custGeom>
              <a:avLst/>
              <a:gdLst/>
              <a:ahLst/>
              <a:cxnLst/>
              <a:rect l="l" t="t" r="r" b="b"/>
              <a:pathLst>
                <a:path w="419618" h="392349" extrusionOk="0">
                  <a:moveTo>
                    <a:pt x="199425" y="392162"/>
                  </a:moveTo>
                  <a:cubicBezTo>
                    <a:pt x="74505" y="395336"/>
                    <a:pt x="16253" y="358440"/>
                    <a:pt x="27584" y="263245"/>
                  </a:cubicBezTo>
                  <a:cubicBezTo>
                    <a:pt x="34836" y="202349"/>
                    <a:pt x="-40824" y="140852"/>
                    <a:pt x="31674" y="83705"/>
                  </a:cubicBezTo>
                  <a:cubicBezTo>
                    <a:pt x="91689" y="36407"/>
                    <a:pt x="153656" y="-512"/>
                    <a:pt x="235169" y="5"/>
                  </a:cubicBezTo>
                  <a:cubicBezTo>
                    <a:pt x="370515" y="852"/>
                    <a:pt x="415474" y="44153"/>
                    <a:pt x="419399" y="189678"/>
                  </a:cubicBezTo>
                  <a:cubicBezTo>
                    <a:pt x="423466" y="340104"/>
                    <a:pt x="371655" y="387790"/>
                    <a:pt x="199425" y="3921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0" name="Google Shape;930;p41"/>
            <p:cNvSpPr/>
            <p:nvPr/>
          </p:nvSpPr>
          <p:spPr>
            <a:xfrm>
              <a:off x="3212145" y="2036056"/>
              <a:ext cx="364493" cy="486183"/>
            </a:xfrm>
            <a:custGeom>
              <a:avLst/>
              <a:gdLst/>
              <a:ahLst/>
              <a:cxnLst/>
              <a:rect l="l" t="t" r="r" b="b"/>
              <a:pathLst>
                <a:path w="364493" h="486183" extrusionOk="0">
                  <a:moveTo>
                    <a:pt x="363795" y="209641"/>
                  </a:moveTo>
                  <a:cubicBezTo>
                    <a:pt x="354203" y="377075"/>
                    <a:pt x="301910" y="451371"/>
                    <a:pt x="177214" y="480991"/>
                  </a:cubicBezTo>
                  <a:cubicBezTo>
                    <a:pt x="112626" y="496330"/>
                    <a:pt x="67126" y="478135"/>
                    <a:pt x="32970" y="420388"/>
                  </a:cubicBezTo>
                  <a:cubicBezTo>
                    <a:pt x="-22191" y="327121"/>
                    <a:pt x="-7134" y="192844"/>
                    <a:pt x="70629" y="116350"/>
                  </a:cubicBezTo>
                  <a:cubicBezTo>
                    <a:pt x="78257" y="108851"/>
                    <a:pt x="88554" y="103339"/>
                    <a:pt x="94196" y="94676"/>
                  </a:cubicBezTo>
                  <a:cubicBezTo>
                    <a:pt x="131103" y="38034"/>
                    <a:pt x="159277" y="-30056"/>
                    <a:pt x="250464" y="14244"/>
                  </a:cubicBezTo>
                  <a:cubicBezTo>
                    <a:pt x="338877" y="57193"/>
                    <a:pt x="369730" y="105877"/>
                    <a:pt x="363783" y="209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1" name="Google Shape;931;p41"/>
            <p:cNvSpPr/>
            <p:nvPr/>
          </p:nvSpPr>
          <p:spPr>
            <a:xfrm>
              <a:off x="305922" y="4497378"/>
              <a:ext cx="394688" cy="458284"/>
            </a:xfrm>
            <a:custGeom>
              <a:avLst/>
              <a:gdLst/>
              <a:ahLst/>
              <a:cxnLst/>
              <a:rect l="l" t="t" r="r" b="b"/>
              <a:pathLst>
                <a:path w="394688" h="458284" extrusionOk="0">
                  <a:moveTo>
                    <a:pt x="394688" y="183594"/>
                  </a:moveTo>
                  <a:cubicBezTo>
                    <a:pt x="392772" y="267458"/>
                    <a:pt x="372180" y="342659"/>
                    <a:pt x="310801" y="400089"/>
                  </a:cubicBezTo>
                  <a:cubicBezTo>
                    <a:pt x="254864" y="452429"/>
                    <a:pt x="186985" y="478663"/>
                    <a:pt x="115580" y="439382"/>
                  </a:cubicBezTo>
                  <a:cubicBezTo>
                    <a:pt x="44493" y="400265"/>
                    <a:pt x="-25619" y="361395"/>
                    <a:pt x="9220" y="249122"/>
                  </a:cubicBezTo>
                  <a:cubicBezTo>
                    <a:pt x="35043" y="165904"/>
                    <a:pt x="71997" y="94758"/>
                    <a:pt x="137290" y="44498"/>
                  </a:cubicBezTo>
                  <a:cubicBezTo>
                    <a:pt x="188102" y="5382"/>
                    <a:pt x="261000" y="-16833"/>
                    <a:pt x="319217" y="15654"/>
                  </a:cubicBezTo>
                  <a:cubicBezTo>
                    <a:pt x="377187" y="48013"/>
                    <a:pt x="380725" y="122873"/>
                    <a:pt x="394676" y="1835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2" name="Google Shape;932;p41"/>
            <p:cNvSpPr/>
            <p:nvPr/>
          </p:nvSpPr>
          <p:spPr>
            <a:xfrm>
              <a:off x="2587050" y="4694210"/>
              <a:ext cx="410806" cy="449478"/>
            </a:xfrm>
            <a:custGeom>
              <a:avLst/>
              <a:gdLst/>
              <a:ahLst/>
              <a:cxnLst/>
              <a:rect l="l" t="t" r="r" b="b"/>
              <a:pathLst>
                <a:path w="410806" h="449478" extrusionOk="0">
                  <a:moveTo>
                    <a:pt x="0" y="260628"/>
                  </a:moveTo>
                  <a:cubicBezTo>
                    <a:pt x="16996" y="173695"/>
                    <a:pt x="49848" y="80993"/>
                    <a:pt x="145490" y="25550"/>
                  </a:cubicBezTo>
                  <a:cubicBezTo>
                    <a:pt x="204811" y="-8842"/>
                    <a:pt x="264004" y="-15812"/>
                    <a:pt x="304402" y="50974"/>
                  </a:cubicBezTo>
                  <a:cubicBezTo>
                    <a:pt x="337078" y="104983"/>
                    <a:pt x="442628" y="125963"/>
                    <a:pt x="401383" y="210568"/>
                  </a:cubicBezTo>
                  <a:cubicBezTo>
                    <a:pt x="352029" y="311792"/>
                    <a:pt x="299583" y="420257"/>
                    <a:pt x="169374" y="446586"/>
                  </a:cubicBezTo>
                  <a:cubicBezTo>
                    <a:pt x="75601" y="465533"/>
                    <a:pt x="788" y="390026"/>
                    <a:pt x="0" y="26063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" name="Symbol zastępczy zawartości 6">
            <a:extLst>
              <a:ext uri="{FF2B5EF4-FFF2-40B4-BE49-F238E27FC236}">
                <a16:creationId xmlns:a16="http://schemas.microsoft.com/office/drawing/2014/main" id="{8E7143B8-4FD1-F3CE-ECF0-A2BE3FE0AF8B}"/>
              </a:ext>
            </a:extLst>
          </p:cNvPr>
          <p:cNvSpPr txBox="1">
            <a:spLocks/>
          </p:cNvSpPr>
          <p:nvPr/>
        </p:nvSpPr>
        <p:spPr>
          <a:xfrm>
            <a:off x="1295337" y="1444738"/>
            <a:ext cx="6823148" cy="28441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pl-PL" sz="19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 inż. Elżbieta Radaszewska, prof. uczelni:</a:t>
            </a:r>
          </a:p>
          <a:p>
            <a:pPr marL="266700" indent="-127000">
              <a:lnSpc>
                <a:spcPct val="130000"/>
              </a:lnSpc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r>
              <a:rPr lang="pl-PL" sz="19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godziny przyjęć w Dziekanacie:</a:t>
            </a:r>
            <a:r>
              <a:rPr lang="pl-PL" sz="1900" b="1" u="sng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39700" indent="0">
              <a:lnSpc>
                <a:spcPct val="130000"/>
              </a:lnSpc>
              <a:buClr>
                <a:srgbClr val="002060"/>
              </a:buClr>
              <a:defRPr/>
            </a:pPr>
            <a:r>
              <a:rPr lang="pl-PL" sz="19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Poniedziałek, Wtorek, Czwartek: 10:00 - 12:00</a:t>
            </a:r>
            <a:r>
              <a:rPr lang="pl-PL" sz="19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elzbieta.radaszewska@p.lodz.pl</a:t>
            </a:r>
          </a:p>
          <a:p>
            <a:pPr algn="ctr">
              <a:lnSpc>
                <a:spcPct val="130000"/>
              </a:lnSpc>
              <a:defRPr/>
            </a:pPr>
            <a:endParaRPr lang="pl-PL" sz="19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9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Dziekanat :</a:t>
            </a:r>
          </a:p>
          <a:p>
            <a:pPr marL="266700" indent="-123825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pl-PL" sz="19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przyjmuje Studentów w godzinach</a:t>
            </a:r>
            <a:r>
              <a:rPr lang="pl-PL" sz="1900" b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10:00 </a:t>
            </a:r>
            <a:r>
              <a:rPr lang="pl-PL" sz="19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- 14:00</a:t>
            </a:r>
          </a:p>
          <a:p>
            <a:pPr marL="266700" indent="-123825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pl-PL" sz="1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środę jest nieczynny dla Was</a:t>
            </a:r>
            <a:endParaRPr lang="pl-PL" sz="19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24" name="Tytuł 23">
            <a:extLst>
              <a:ext uri="{FF2B5EF4-FFF2-40B4-BE49-F238E27FC236}">
                <a16:creationId xmlns:a16="http://schemas.microsoft.com/office/drawing/2014/main" id="{43EB070F-B9E1-6F16-A3C0-62C444199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GODZINY PRZYJĘĆ W SESJI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9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1" name="Google Shape;941;p42"/>
          <p:cNvGrpSpPr/>
          <p:nvPr/>
        </p:nvGrpSpPr>
        <p:grpSpPr>
          <a:xfrm rot="-6442347" flipH="1">
            <a:off x="8320578" y="314288"/>
            <a:ext cx="485269" cy="532173"/>
            <a:chOff x="305922" y="1559147"/>
            <a:chExt cx="3270716" cy="3584541"/>
          </a:xfrm>
        </p:grpSpPr>
        <p:sp>
          <p:nvSpPr>
            <p:cNvPr id="942" name="Google Shape;942;p42"/>
            <p:cNvSpPr/>
            <p:nvPr/>
          </p:nvSpPr>
          <p:spPr>
            <a:xfrm>
              <a:off x="1725844" y="3559596"/>
              <a:ext cx="671669" cy="628354"/>
            </a:xfrm>
            <a:custGeom>
              <a:avLst/>
              <a:gdLst/>
              <a:ahLst/>
              <a:cxnLst/>
              <a:rect l="l" t="t" r="r" b="b"/>
              <a:pathLst>
                <a:path w="671669" h="628354" extrusionOk="0">
                  <a:moveTo>
                    <a:pt x="383070" y="3652"/>
                  </a:moveTo>
                  <a:cubicBezTo>
                    <a:pt x="527032" y="9282"/>
                    <a:pt x="645264" y="99517"/>
                    <a:pt x="669371" y="210944"/>
                  </a:cubicBezTo>
                  <a:cubicBezTo>
                    <a:pt x="687178" y="293280"/>
                    <a:pt x="598119" y="475218"/>
                    <a:pt x="519051" y="528217"/>
                  </a:cubicBezTo>
                  <a:cubicBezTo>
                    <a:pt x="411526" y="600291"/>
                    <a:pt x="309620" y="653583"/>
                    <a:pt x="166093" y="615924"/>
                  </a:cubicBezTo>
                  <a:cubicBezTo>
                    <a:pt x="42031" y="583366"/>
                    <a:pt x="-27822" y="512960"/>
                    <a:pt x="10507" y="388980"/>
                  </a:cubicBezTo>
                  <a:cubicBezTo>
                    <a:pt x="45393" y="276119"/>
                    <a:pt x="93443" y="170910"/>
                    <a:pt x="177542" y="83355"/>
                  </a:cubicBezTo>
                  <a:cubicBezTo>
                    <a:pt x="240002" y="18333"/>
                    <a:pt x="310031" y="-10864"/>
                    <a:pt x="383070" y="3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3" name="Google Shape;943;p42"/>
            <p:cNvSpPr/>
            <p:nvPr/>
          </p:nvSpPr>
          <p:spPr>
            <a:xfrm>
              <a:off x="1390766" y="2778870"/>
              <a:ext cx="568943" cy="642238"/>
            </a:xfrm>
            <a:custGeom>
              <a:avLst/>
              <a:gdLst/>
              <a:ahLst/>
              <a:cxnLst/>
              <a:rect l="l" t="t" r="r" b="b"/>
              <a:pathLst>
                <a:path w="568943" h="642238" extrusionOk="0">
                  <a:moveTo>
                    <a:pt x="568920" y="245992"/>
                  </a:moveTo>
                  <a:cubicBezTo>
                    <a:pt x="571189" y="437897"/>
                    <a:pt x="403273" y="642415"/>
                    <a:pt x="243596" y="642239"/>
                  </a:cubicBezTo>
                  <a:cubicBezTo>
                    <a:pt x="119229" y="642098"/>
                    <a:pt x="1972" y="483926"/>
                    <a:pt x="9" y="313659"/>
                  </a:cubicBezTo>
                  <a:cubicBezTo>
                    <a:pt x="-1531" y="180123"/>
                    <a:pt x="199343" y="-2685"/>
                    <a:pt x="344633" y="30"/>
                  </a:cubicBezTo>
                  <a:cubicBezTo>
                    <a:pt x="441626" y="1840"/>
                    <a:pt x="567675" y="140077"/>
                    <a:pt x="568932" y="2459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4" name="Google Shape;944;p42"/>
            <p:cNvSpPr/>
            <p:nvPr/>
          </p:nvSpPr>
          <p:spPr>
            <a:xfrm>
              <a:off x="2738621" y="3177585"/>
              <a:ext cx="498659" cy="582521"/>
            </a:xfrm>
            <a:custGeom>
              <a:avLst/>
              <a:gdLst/>
              <a:ahLst/>
              <a:cxnLst/>
              <a:rect l="l" t="t" r="r" b="b"/>
              <a:pathLst>
                <a:path w="498658" h="582522" extrusionOk="0">
                  <a:moveTo>
                    <a:pt x="498414" y="174707"/>
                  </a:moveTo>
                  <a:cubicBezTo>
                    <a:pt x="504396" y="368964"/>
                    <a:pt x="400187" y="494284"/>
                    <a:pt x="237983" y="571331"/>
                  </a:cubicBezTo>
                  <a:cubicBezTo>
                    <a:pt x="159244" y="608731"/>
                    <a:pt x="86898" y="544743"/>
                    <a:pt x="44185" y="491933"/>
                  </a:cubicBezTo>
                  <a:cubicBezTo>
                    <a:pt x="-56922" y="366942"/>
                    <a:pt x="27518" y="82804"/>
                    <a:pt x="175887" y="11187"/>
                  </a:cubicBezTo>
                  <a:cubicBezTo>
                    <a:pt x="275419" y="-36863"/>
                    <a:pt x="504479" y="79654"/>
                    <a:pt x="498414" y="1747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5" name="Google Shape;945;p42"/>
            <p:cNvSpPr/>
            <p:nvPr/>
          </p:nvSpPr>
          <p:spPr>
            <a:xfrm>
              <a:off x="1748390" y="1559147"/>
              <a:ext cx="419618" cy="392349"/>
            </a:xfrm>
            <a:custGeom>
              <a:avLst/>
              <a:gdLst/>
              <a:ahLst/>
              <a:cxnLst/>
              <a:rect l="l" t="t" r="r" b="b"/>
              <a:pathLst>
                <a:path w="419618" h="392349" extrusionOk="0">
                  <a:moveTo>
                    <a:pt x="199425" y="392162"/>
                  </a:moveTo>
                  <a:cubicBezTo>
                    <a:pt x="74505" y="395336"/>
                    <a:pt x="16253" y="358440"/>
                    <a:pt x="27584" y="263245"/>
                  </a:cubicBezTo>
                  <a:cubicBezTo>
                    <a:pt x="34836" y="202349"/>
                    <a:pt x="-40824" y="140852"/>
                    <a:pt x="31674" y="83705"/>
                  </a:cubicBezTo>
                  <a:cubicBezTo>
                    <a:pt x="91689" y="36407"/>
                    <a:pt x="153656" y="-512"/>
                    <a:pt x="235169" y="5"/>
                  </a:cubicBezTo>
                  <a:cubicBezTo>
                    <a:pt x="370515" y="852"/>
                    <a:pt x="415474" y="44153"/>
                    <a:pt x="419399" y="189678"/>
                  </a:cubicBezTo>
                  <a:cubicBezTo>
                    <a:pt x="423466" y="340104"/>
                    <a:pt x="371655" y="387790"/>
                    <a:pt x="199425" y="3921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6" name="Google Shape;946;p42"/>
            <p:cNvSpPr/>
            <p:nvPr/>
          </p:nvSpPr>
          <p:spPr>
            <a:xfrm>
              <a:off x="3212145" y="2036056"/>
              <a:ext cx="364493" cy="486183"/>
            </a:xfrm>
            <a:custGeom>
              <a:avLst/>
              <a:gdLst/>
              <a:ahLst/>
              <a:cxnLst/>
              <a:rect l="l" t="t" r="r" b="b"/>
              <a:pathLst>
                <a:path w="364493" h="486183" extrusionOk="0">
                  <a:moveTo>
                    <a:pt x="363795" y="209641"/>
                  </a:moveTo>
                  <a:cubicBezTo>
                    <a:pt x="354203" y="377075"/>
                    <a:pt x="301910" y="451371"/>
                    <a:pt x="177214" y="480991"/>
                  </a:cubicBezTo>
                  <a:cubicBezTo>
                    <a:pt x="112626" y="496330"/>
                    <a:pt x="67126" y="478135"/>
                    <a:pt x="32970" y="420388"/>
                  </a:cubicBezTo>
                  <a:cubicBezTo>
                    <a:pt x="-22191" y="327121"/>
                    <a:pt x="-7134" y="192844"/>
                    <a:pt x="70629" y="116350"/>
                  </a:cubicBezTo>
                  <a:cubicBezTo>
                    <a:pt x="78257" y="108851"/>
                    <a:pt x="88554" y="103339"/>
                    <a:pt x="94196" y="94676"/>
                  </a:cubicBezTo>
                  <a:cubicBezTo>
                    <a:pt x="131103" y="38034"/>
                    <a:pt x="159277" y="-30056"/>
                    <a:pt x="250464" y="14244"/>
                  </a:cubicBezTo>
                  <a:cubicBezTo>
                    <a:pt x="338877" y="57193"/>
                    <a:pt x="369730" y="105877"/>
                    <a:pt x="363783" y="209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7" name="Google Shape;947;p42"/>
            <p:cNvSpPr/>
            <p:nvPr/>
          </p:nvSpPr>
          <p:spPr>
            <a:xfrm>
              <a:off x="305922" y="4497378"/>
              <a:ext cx="394688" cy="458284"/>
            </a:xfrm>
            <a:custGeom>
              <a:avLst/>
              <a:gdLst/>
              <a:ahLst/>
              <a:cxnLst/>
              <a:rect l="l" t="t" r="r" b="b"/>
              <a:pathLst>
                <a:path w="394688" h="458284" extrusionOk="0">
                  <a:moveTo>
                    <a:pt x="394688" y="183594"/>
                  </a:moveTo>
                  <a:cubicBezTo>
                    <a:pt x="392772" y="267458"/>
                    <a:pt x="372180" y="342659"/>
                    <a:pt x="310801" y="400089"/>
                  </a:cubicBezTo>
                  <a:cubicBezTo>
                    <a:pt x="254864" y="452429"/>
                    <a:pt x="186985" y="478663"/>
                    <a:pt x="115580" y="439382"/>
                  </a:cubicBezTo>
                  <a:cubicBezTo>
                    <a:pt x="44493" y="400265"/>
                    <a:pt x="-25619" y="361395"/>
                    <a:pt x="9220" y="249122"/>
                  </a:cubicBezTo>
                  <a:cubicBezTo>
                    <a:pt x="35043" y="165904"/>
                    <a:pt x="71997" y="94758"/>
                    <a:pt x="137290" y="44498"/>
                  </a:cubicBezTo>
                  <a:cubicBezTo>
                    <a:pt x="188102" y="5382"/>
                    <a:pt x="261000" y="-16833"/>
                    <a:pt x="319217" y="15654"/>
                  </a:cubicBezTo>
                  <a:cubicBezTo>
                    <a:pt x="377187" y="48013"/>
                    <a:pt x="380725" y="122873"/>
                    <a:pt x="394676" y="1835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8" name="Google Shape;948;p42"/>
            <p:cNvSpPr/>
            <p:nvPr/>
          </p:nvSpPr>
          <p:spPr>
            <a:xfrm>
              <a:off x="2587050" y="4694210"/>
              <a:ext cx="410806" cy="449478"/>
            </a:xfrm>
            <a:custGeom>
              <a:avLst/>
              <a:gdLst/>
              <a:ahLst/>
              <a:cxnLst/>
              <a:rect l="l" t="t" r="r" b="b"/>
              <a:pathLst>
                <a:path w="410806" h="449478" extrusionOk="0">
                  <a:moveTo>
                    <a:pt x="0" y="260628"/>
                  </a:moveTo>
                  <a:cubicBezTo>
                    <a:pt x="16996" y="173695"/>
                    <a:pt x="49848" y="80993"/>
                    <a:pt x="145490" y="25550"/>
                  </a:cubicBezTo>
                  <a:cubicBezTo>
                    <a:pt x="204811" y="-8842"/>
                    <a:pt x="264004" y="-15812"/>
                    <a:pt x="304402" y="50974"/>
                  </a:cubicBezTo>
                  <a:cubicBezTo>
                    <a:pt x="337078" y="104983"/>
                    <a:pt x="442628" y="125963"/>
                    <a:pt x="401383" y="210568"/>
                  </a:cubicBezTo>
                  <a:cubicBezTo>
                    <a:pt x="352029" y="311792"/>
                    <a:pt x="299583" y="420257"/>
                    <a:pt x="169374" y="446586"/>
                  </a:cubicBezTo>
                  <a:cubicBezTo>
                    <a:pt x="75601" y="465533"/>
                    <a:pt x="788" y="390026"/>
                    <a:pt x="0" y="26063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49" name="Google Shape;949;p42"/>
          <p:cNvGrpSpPr/>
          <p:nvPr/>
        </p:nvGrpSpPr>
        <p:grpSpPr>
          <a:xfrm rot="10800000" flipH="1">
            <a:off x="2995950" y="3939806"/>
            <a:ext cx="338700" cy="338700"/>
            <a:chOff x="2332825" y="3777425"/>
            <a:chExt cx="338700" cy="338700"/>
          </a:xfrm>
        </p:grpSpPr>
        <p:sp>
          <p:nvSpPr>
            <p:cNvPr id="950" name="Google Shape;950;p42"/>
            <p:cNvSpPr/>
            <p:nvPr/>
          </p:nvSpPr>
          <p:spPr>
            <a:xfrm>
              <a:off x="2332825" y="3777425"/>
              <a:ext cx="338700" cy="338700"/>
            </a:xfrm>
            <a:prstGeom prst="star8">
              <a:avLst>
                <a:gd name="adj" fmla="val 0"/>
              </a:avLst>
            </a:prstGeom>
            <a:solidFill>
              <a:schemeClr val="dk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951" name="Google Shape;951;p42"/>
            <p:cNvSpPr/>
            <p:nvPr/>
          </p:nvSpPr>
          <p:spPr>
            <a:xfrm>
              <a:off x="2404825" y="3849425"/>
              <a:ext cx="194700" cy="1947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Inter"/>
                <a:ea typeface="Inter"/>
                <a:cs typeface="Inter"/>
                <a:sym typeface="Inter"/>
              </a:endParaRPr>
            </a:p>
          </p:txBody>
        </p:sp>
      </p:grpSp>
      <p:sp>
        <p:nvSpPr>
          <p:cNvPr id="10" name="Symbol zastępczy zawartości 6">
            <a:extLst>
              <a:ext uri="{FF2B5EF4-FFF2-40B4-BE49-F238E27FC236}">
                <a16:creationId xmlns:a16="http://schemas.microsoft.com/office/drawing/2014/main" id="{A6A4C8B9-F36E-0616-AE04-B08803824D21}"/>
              </a:ext>
            </a:extLst>
          </p:cNvPr>
          <p:cNvSpPr txBox="1">
            <a:spLocks/>
          </p:cNvSpPr>
          <p:nvPr/>
        </p:nvSpPr>
        <p:spPr>
          <a:xfrm>
            <a:off x="618389" y="936994"/>
            <a:ext cx="8007829" cy="370717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6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r>
              <a:rPr lang="pl-PL" sz="5600" b="1" dirty="0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Okres zajęć:         </a:t>
            </a:r>
            <a:r>
              <a:rPr lang="pl-PL" sz="5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02.02.2025 r.</a:t>
            </a:r>
          </a:p>
          <a:p>
            <a:r>
              <a:rPr lang="pl-PL" sz="5600" b="1" dirty="0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Semestr zimowy: </a:t>
            </a:r>
            <a:r>
              <a:rPr lang="pl-PL" sz="5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02.03.2025 r.</a:t>
            </a:r>
          </a:p>
          <a:p>
            <a:endParaRPr lang="pl-PL" sz="5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5600" b="1" dirty="0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Sesja zimowa:      </a:t>
            </a:r>
            <a:r>
              <a:rPr lang="pl-PL" sz="5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03.02.2025 r. – 16.02.2025 r.</a:t>
            </a:r>
          </a:p>
          <a:p>
            <a:r>
              <a:rPr lang="pl-PL" sz="5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               24.02.2025 r. – 02.03.2025 r.</a:t>
            </a:r>
          </a:p>
          <a:p>
            <a:endParaRPr lang="pl-PL" sz="5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5600" b="1" dirty="0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Wakacje zimowe: </a:t>
            </a:r>
            <a:r>
              <a:rPr lang="pl-PL" sz="5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17.02.2025 r. – 23.02.2025 r.</a:t>
            </a:r>
          </a:p>
          <a:p>
            <a:endParaRPr lang="pl-PL" sz="5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5600" b="1" dirty="0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Semestr letni:       </a:t>
            </a:r>
            <a:r>
              <a:rPr lang="pl-PL" sz="5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03.03.2025 r.</a:t>
            </a:r>
          </a:p>
          <a:p>
            <a:r>
              <a:rPr lang="pl-PL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  </a:t>
            </a:r>
          </a:p>
          <a:p>
            <a:endParaRPr lang="pl-PL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pl-PL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UWAGA! </a:t>
            </a:r>
            <a:r>
              <a:rPr lang="pl-PL" sz="4800" dirty="0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Terminy egzaminów i niektórych zaliczeń będą umieszczone na stronie wydziałowej w  </a:t>
            </a:r>
          </a:p>
          <a:p>
            <a:pPr>
              <a:lnSpc>
                <a:spcPct val="120000"/>
              </a:lnSpc>
            </a:pPr>
            <a:r>
              <a:rPr lang="pl-PL" sz="4800" dirty="0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zakładce STUDENCI </a:t>
            </a:r>
            <a:r>
              <a:rPr lang="pl-PL" sz="4800" b="1" dirty="0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najpóźniej</a:t>
            </a:r>
            <a:r>
              <a:rPr lang="pl-PL" sz="4800" dirty="0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 2 tyg. przed rozpoczęciem sesji.</a:t>
            </a:r>
          </a:p>
          <a:p>
            <a:pPr>
              <a:lnSpc>
                <a:spcPct val="120000"/>
              </a:lnSpc>
            </a:pPr>
            <a:endParaRPr lang="pl-PL" sz="48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UWAGA! </a:t>
            </a:r>
            <a:r>
              <a:rPr lang="pl-PL" sz="4800" dirty="0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Starościna/Starosta grupy jest przedstawicielem grupy i to ta osoba uzgadnia w imieniu grupy terminy   </a:t>
            </a:r>
          </a:p>
          <a:p>
            <a:pPr algn="just"/>
            <a:r>
              <a:rPr lang="pl-PL" sz="4800" dirty="0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zaliczeń czy egzaminów (o ile Prowadzący nie robi tego na forum grupy w czasie zajęć). </a:t>
            </a:r>
          </a:p>
          <a:p>
            <a:pPr algn="just"/>
            <a:r>
              <a:rPr lang="pl-PL" sz="4800" dirty="0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Ta osoba kontaktuje  się w sprawach grupy z Prowadzącymi i z Prodziekanami. Oczywiście wszystko      </a:t>
            </a:r>
          </a:p>
          <a:p>
            <a:pPr algn="just"/>
            <a:r>
              <a:rPr lang="pl-PL" sz="4800" dirty="0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uzgadnia wcześniej z grupą. </a:t>
            </a:r>
          </a:p>
          <a:p>
            <a:pPr algn="just"/>
            <a:endParaRPr lang="pl-PL" sz="4800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UWAGA! </a:t>
            </a:r>
            <a:r>
              <a:rPr lang="pl-PL" sz="4800" dirty="0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zajęć będzie umieszczony na stronie wydziałowej </a:t>
            </a:r>
            <a:r>
              <a:rPr lang="pl-PL" sz="4800" b="1" dirty="0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najpóźniej </a:t>
            </a:r>
            <a:r>
              <a:rPr lang="pl-PL" sz="4800" dirty="0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3 dni robocze przed    </a:t>
            </a:r>
          </a:p>
          <a:p>
            <a:r>
              <a:rPr lang="pl-PL" sz="4800" dirty="0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rozpoczęciem semestru.</a:t>
            </a:r>
          </a:p>
          <a:p>
            <a:endParaRPr lang="pl-PL" sz="48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900" b="1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ytuł 23">
            <a:extLst>
              <a:ext uri="{FF2B5EF4-FFF2-40B4-BE49-F238E27FC236}">
                <a16:creationId xmlns:a16="http://schemas.microsoft.com/office/drawing/2014/main" id="{281D4146-D001-E88F-B235-156DE8A33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004" y="294024"/>
            <a:ext cx="7704000" cy="572700"/>
          </a:xfrm>
        </p:spPr>
        <p:txBody>
          <a:bodyPr/>
          <a:lstStyle/>
          <a:p>
            <a:r>
              <a:rPr lang="pl-PL" sz="3000" dirty="0"/>
              <a:t>WAŻNE TERMINY SESJI ZIMOWEJ 24/25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6">
          <a:extLst>
            <a:ext uri="{FF2B5EF4-FFF2-40B4-BE49-F238E27FC236}">
              <a16:creationId xmlns:a16="http://schemas.microsoft.com/office/drawing/2014/main" id="{281A7356-39C5-1C8D-2848-D1D0A77D8E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1" name="Google Shape;941;p42">
            <a:extLst>
              <a:ext uri="{FF2B5EF4-FFF2-40B4-BE49-F238E27FC236}">
                <a16:creationId xmlns:a16="http://schemas.microsoft.com/office/drawing/2014/main" id="{D30B1A2E-730D-535D-F5AF-1674EA1A08FF}"/>
              </a:ext>
            </a:extLst>
          </p:cNvPr>
          <p:cNvGrpSpPr/>
          <p:nvPr/>
        </p:nvGrpSpPr>
        <p:grpSpPr>
          <a:xfrm rot="-6442347" flipH="1">
            <a:off x="8320578" y="314288"/>
            <a:ext cx="485269" cy="532173"/>
            <a:chOff x="305922" y="1559147"/>
            <a:chExt cx="3270716" cy="3584541"/>
          </a:xfrm>
        </p:grpSpPr>
        <p:sp>
          <p:nvSpPr>
            <p:cNvPr id="942" name="Google Shape;942;p42">
              <a:extLst>
                <a:ext uri="{FF2B5EF4-FFF2-40B4-BE49-F238E27FC236}">
                  <a16:creationId xmlns:a16="http://schemas.microsoft.com/office/drawing/2014/main" id="{64ED676E-FF1C-3013-BE82-5F50A04088AB}"/>
                </a:ext>
              </a:extLst>
            </p:cNvPr>
            <p:cNvSpPr/>
            <p:nvPr/>
          </p:nvSpPr>
          <p:spPr>
            <a:xfrm>
              <a:off x="1725844" y="3559596"/>
              <a:ext cx="671669" cy="628354"/>
            </a:xfrm>
            <a:custGeom>
              <a:avLst/>
              <a:gdLst/>
              <a:ahLst/>
              <a:cxnLst/>
              <a:rect l="l" t="t" r="r" b="b"/>
              <a:pathLst>
                <a:path w="671669" h="628354" extrusionOk="0">
                  <a:moveTo>
                    <a:pt x="383070" y="3652"/>
                  </a:moveTo>
                  <a:cubicBezTo>
                    <a:pt x="527032" y="9282"/>
                    <a:pt x="645264" y="99517"/>
                    <a:pt x="669371" y="210944"/>
                  </a:cubicBezTo>
                  <a:cubicBezTo>
                    <a:pt x="687178" y="293280"/>
                    <a:pt x="598119" y="475218"/>
                    <a:pt x="519051" y="528217"/>
                  </a:cubicBezTo>
                  <a:cubicBezTo>
                    <a:pt x="411526" y="600291"/>
                    <a:pt x="309620" y="653583"/>
                    <a:pt x="166093" y="615924"/>
                  </a:cubicBezTo>
                  <a:cubicBezTo>
                    <a:pt x="42031" y="583366"/>
                    <a:pt x="-27822" y="512960"/>
                    <a:pt x="10507" y="388980"/>
                  </a:cubicBezTo>
                  <a:cubicBezTo>
                    <a:pt x="45393" y="276119"/>
                    <a:pt x="93443" y="170910"/>
                    <a:pt x="177542" y="83355"/>
                  </a:cubicBezTo>
                  <a:cubicBezTo>
                    <a:pt x="240002" y="18333"/>
                    <a:pt x="310031" y="-10864"/>
                    <a:pt x="383070" y="3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3" name="Google Shape;943;p42">
              <a:extLst>
                <a:ext uri="{FF2B5EF4-FFF2-40B4-BE49-F238E27FC236}">
                  <a16:creationId xmlns:a16="http://schemas.microsoft.com/office/drawing/2014/main" id="{E696E279-3106-1F32-1A76-01E708FA30A6}"/>
                </a:ext>
              </a:extLst>
            </p:cNvPr>
            <p:cNvSpPr/>
            <p:nvPr/>
          </p:nvSpPr>
          <p:spPr>
            <a:xfrm>
              <a:off x="1390766" y="2778870"/>
              <a:ext cx="568943" cy="642238"/>
            </a:xfrm>
            <a:custGeom>
              <a:avLst/>
              <a:gdLst/>
              <a:ahLst/>
              <a:cxnLst/>
              <a:rect l="l" t="t" r="r" b="b"/>
              <a:pathLst>
                <a:path w="568943" h="642238" extrusionOk="0">
                  <a:moveTo>
                    <a:pt x="568920" y="245992"/>
                  </a:moveTo>
                  <a:cubicBezTo>
                    <a:pt x="571189" y="437897"/>
                    <a:pt x="403273" y="642415"/>
                    <a:pt x="243596" y="642239"/>
                  </a:cubicBezTo>
                  <a:cubicBezTo>
                    <a:pt x="119229" y="642098"/>
                    <a:pt x="1972" y="483926"/>
                    <a:pt x="9" y="313659"/>
                  </a:cubicBezTo>
                  <a:cubicBezTo>
                    <a:pt x="-1531" y="180123"/>
                    <a:pt x="199343" y="-2685"/>
                    <a:pt x="344633" y="30"/>
                  </a:cubicBezTo>
                  <a:cubicBezTo>
                    <a:pt x="441626" y="1840"/>
                    <a:pt x="567675" y="140077"/>
                    <a:pt x="568932" y="2459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4" name="Google Shape;944;p42">
              <a:extLst>
                <a:ext uri="{FF2B5EF4-FFF2-40B4-BE49-F238E27FC236}">
                  <a16:creationId xmlns:a16="http://schemas.microsoft.com/office/drawing/2014/main" id="{E6894511-A021-F56F-C227-69D61A431CBF}"/>
                </a:ext>
              </a:extLst>
            </p:cNvPr>
            <p:cNvSpPr/>
            <p:nvPr/>
          </p:nvSpPr>
          <p:spPr>
            <a:xfrm>
              <a:off x="2738621" y="3177585"/>
              <a:ext cx="498659" cy="582521"/>
            </a:xfrm>
            <a:custGeom>
              <a:avLst/>
              <a:gdLst/>
              <a:ahLst/>
              <a:cxnLst/>
              <a:rect l="l" t="t" r="r" b="b"/>
              <a:pathLst>
                <a:path w="498658" h="582522" extrusionOk="0">
                  <a:moveTo>
                    <a:pt x="498414" y="174707"/>
                  </a:moveTo>
                  <a:cubicBezTo>
                    <a:pt x="504396" y="368964"/>
                    <a:pt x="400187" y="494284"/>
                    <a:pt x="237983" y="571331"/>
                  </a:cubicBezTo>
                  <a:cubicBezTo>
                    <a:pt x="159244" y="608731"/>
                    <a:pt x="86898" y="544743"/>
                    <a:pt x="44185" y="491933"/>
                  </a:cubicBezTo>
                  <a:cubicBezTo>
                    <a:pt x="-56922" y="366942"/>
                    <a:pt x="27518" y="82804"/>
                    <a:pt x="175887" y="11187"/>
                  </a:cubicBezTo>
                  <a:cubicBezTo>
                    <a:pt x="275419" y="-36863"/>
                    <a:pt x="504479" y="79654"/>
                    <a:pt x="498414" y="1747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5" name="Google Shape;945;p42">
              <a:extLst>
                <a:ext uri="{FF2B5EF4-FFF2-40B4-BE49-F238E27FC236}">
                  <a16:creationId xmlns:a16="http://schemas.microsoft.com/office/drawing/2014/main" id="{706ED91B-0702-97F4-255A-096EABDF7C53}"/>
                </a:ext>
              </a:extLst>
            </p:cNvPr>
            <p:cNvSpPr/>
            <p:nvPr/>
          </p:nvSpPr>
          <p:spPr>
            <a:xfrm>
              <a:off x="1748390" y="1559147"/>
              <a:ext cx="419618" cy="392349"/>
            </a:xfrm>
            <a:custGeom>
              <a:avLst/>
              <a:gdLst/>
              <a:ahLst/>
              <a:cxnLst/>
              <a:rect l="l" t="t" r="r" b="b"/>
              <a:pathLst>
                <a:path w="419618" h="392349" extrusionOk="0">
                  <a:moveTo>
                    <a:pt x="199425" y="392162"/>
                  </a:moveTo>
                  <a:cubicBezTo>
                    <a:pt x="74505" y="395336"/>
                    <a:pt x="16253" y="358440"/>
                    <a:pt x="27584" y="263245"/>
                  </a:cubicBezTo>
                  <a:cubicBezTo>
                    <a:pt x="34836" y="202349"/>
                    <a:pt x="-40824" y="140852"/>
                    <a:pt x="31674" y="83705"/>
                  </a:cubicBezTo>
                  <a:cubicBezTo>
                    <a:pt x="91689" y="36407"/>
                    <a:pt x="153656" y="-512"/>
                    <a:pt x="235169" y="5"/>
                  </a:cubicBezTo>
                  <a:cubicBezTo>
                    <a:pt x="370515" y="852"/>
                    <a:pt x="415474" y="44153"/>
                    <a:pt x="419399" y="189678"/>
                  </a:cubicBezTo>
                  <a:cubicBezTo>
                    <a:pt x="423466" y="340104"/>
                    <a:pt x="371655" y="387790"/>
                    <a:pt x="199425" y="3921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6" name="Google Shape;946;p42">
              <a:extLst>
                <a:ext uri="{FF2B5EF4-FFF2-40B4-BE49-F238E27FC236}">
                  <a16:creationId xmlns:a16="http://schemas.microsoft.com/office/drawing/2014/main" id="{D42E4A09-BAF4-F526-1936-5C9D5E035E68}"/>
                </a:ext>
              </a:extLst>
            </p:cNvPr>
            <p:cNvSpPr/>
            <p:nvPr/>
          </p:nvSpPr>
          <p:spPr>
            <a:xfrm>
              <a:off x="3212145" y="2036056"/>
              <a:ext cx="364493" cy="486183"/>
            </a:xfrm>
            <a:custGeom>
              <a:avLst/>
              <a:gdLst/>
              <a:ahLst/>
              <a:cxnLst/>
              <a:rect l="l" t="t" r="r" b="b"/>
              <a:pathLst>
                <a:path w="364493" h="486183" extrusionOk="0">
                  <a:moveTo>
                    <a:pt x="363795" y="209641"/>
                  </a:moveTo>
                  <a:cubicBezTo>
                    <a:pt x="354203" y="377075"/>
                    <a:pt x="301910" y="451371"/>
                    <a:pt x="177214" y="480991"/>
                  </a:cubicBezTo>
                  <a:cubicBezTo>
                    <a:pt x="112626" y="496330"/>
                    <a:pt x="67126" y="478135"/>
                    <a:pt x="32970" y="420388"/>
                  </a:cubicBezTo>
                  <a:cubicBezTo>
                    <a:pt x="-22191" y="327121"/>
                    <a:pt x="-7134" y="192844"/>
                    <a:pt x="70629" y="116350"/>
                  </a:cubicBezTo>
                  <a:cubicBezTo>
                    <a:pt x="78257" y="108851"/>
                    <a:pt x="88554" y="103339"/>
                    <a:pt x="94196" y="94676"/>
                  </a:cubicBezTo>
                  <a:cubicBezTo>
                    <a:pt x="131103" y="38034"/>
                    <a:pt x="159277" y="-30056"/>
                    <a:pt x="250464" y="14244"/>
                  </a:cubicBezTo>
                  <a:cubicBezTo>
                    <a:pt x="338877" y="57193"/>
                    <a:pt x="369730" y="105877"/>
                    <a:pt x="363783" y="209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7" name="Google Shape;947;p42">
              <a:extLst>
                <a:ext uri="{FF2B5EF4-FFF2-40B4-BE49-F238E27FC236}">
                  <a16:creationId xmlns:a16="http://schemas.microsoft.com/office/drawing/2014/main" id="{FC84B33F-F67C-B741-4A2A-B69798163D63}"/>
                </a:ext>
              </a:extLst>
            </p:cNvPr>
            <p:cNvSpPr/>
            <p:nvPr/>
          </p:nvSpPr>
          <p:spPr>
            <a:xfrm>
              <a:off x="305922" y="4497378"/>
              <a:ext cx="394688" cy="458284"/>
            </a:xfrm>
            <a:custGeom>
              <a:avLst/>
              <a:gdLst/>
              <a:ahLst/>
              <a:cxnLst/>
              <a:rect l="l" t="t" r="r" b="b"/>
              <a:pathLst>
                <a:path w="394688" h="458284" extrusionOk="0">
                  <a:moveTo>
                    <a:pt x="394688" y="183594"/>
                  </a:moveTo>
                  <a:cubicBezTo>
                    <a:pt x="392772" y="267458"/>
                    <a:pt x="372180" y="342659"/>
                    <a:pt x="310801" y="400089"/>
                  </a:cubicBezTo>
                  <a:cubicBezTo>
                    <a:pt x="254864" y="452429"/>
                    <a:pt x="186985" y="478663"/>
                    <a:pt x="115580" y="439382"/>
                  </a:cubicBezTo>
                  <a:cubicBezTo>
                    <a:pt x="44493" y="400265"/>
                    <a:pt x="-25619" y="361395"/>
                    <a:pt x="9220" y="249122"/>
                  </a:cubicBezTo>
                  <a:cubicBezTo>
                    <a:pt x="35043" y="165904"/>
                    <a:pt x="71997" y="94758"/>
                    <a:pt x="137290" y="44498"/>
                  </a:cubicBezTo>
                  <a:cubicBezTo>
                    <a:pt x="188102" y="5382"/>
                    <a:pt x="261000" y="-16833"/>
                    <a:pt x="319217" y="15654"/>
                  </a:cubicBezTo>
                  <a:cubicBezTo>
                    <a:pt x="377187" y="48013"/>
                    <a:pt x="380725" y="122873"/>
                    <a:pt x="394676" y="1835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8" name="Google Shape;948;p42">
              <a:extLst>
                <a:ext uri="{FF2B5EF4-FFF2-40B4-BE49-F238E27FC236}">
                  <a16:creationId xmlns:a16="http://schemas.microsoft.com/office/drawing/2014/main" id="{CE5FAAD9-EF63-886C-C1C6-70BC05441155}"/>
                </a:ext>
              </a:extLst>
            </p:cNvPr>
            <p:cNvSpPr/>
            <p:nvPr/>
          </p:nvSpPr>
          <p:spPr>
            <a:xfrm>
              <a:off x="2587050" y="4694210"/>
              <a:ext cx="410806" cy="449478"/>
            </a:xfrm>
            <a:custGeom>
              <a:avLst/>
              <a:gdLst/>
              <a:ahLst/>
              <a:cxnLst/>
              <a:rect l="l" t="t" r="r" b="b"/>
              <a:pathLst>
                <a:path w="410806" h="449478" extrusionOk="0">
                  <a:moveTo>
                    <a:pt x="0" y="260628"/>
                  </a:moveTo>
                  <a:cubicBezTo>
                    <a:pt x="16996" y="173695"/>
                    <a:pt x="49848" y="80993"/>
                    <a:pt x="145490" y="25550"/>
                  </a:cubicBezTo>
                  <a:cubicBezTo>
                    <a:pt x="204811" y="-8842"/>
                    <a:pt x="264004" y="-15812"/>
                    <a:pt x="304402" y="50974"/>
                  </a:cubicBezTo>
                  <a:cubicBezTo>
                    <a:pt x="337078" y="104983"/>
                    <a:pt x="442628" y="125963"/>
                    <a:pt x="401383" y="210568"/>
                  </a:cubicBezTo>
                  <a:cubicBezTo>
                    <a:pt x="352029" y="311792"/>
                    <a:pt x="299583" y="420257"/>
                    <a:pt x="169374" y="446586"/>
                  </a:cubicBezTo>
                  <a:cubicBezTo>
                    <a:pt x="75601" y="465533"/>
                    <a:pt x="788" y="390026"/>
                    <a:pt x="0" y="26063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49" name="Google Shape;949;p42">
            <a:extLst>
              <a:ext uri="{FF2B5EF4-FFF2-40B4-BE49-F238E27FC236}">
                <a16:creationId xmlns:a16="http://schemas.microsoft.com/office/drawing/2014/main" id="{55ECB545-0F64-FA05-0C87-728C217A5607}"/>
              </a:ext>
            </a:extLst>
          </p:cNvPr>
          <p:cNvGrpSpPr/>
          <p:nvPr/>
        </p:nvGrpSpPr>
        <p:grpSpPr>
          <a:xfrm rot="10800000" flipH="1">
            <a:off x="2995950" y="3939806"/>
            <a:ext cx="338700" cy="338700"/>
            <a:chOff x="2332825" y="3777425"/>
            <a:chExt cx="338700" cy="338700"/>
          </a:xfrm>
        </p:grpSpPr>
        <p:sp>
          <p:nvSpPr>
            <p:cNvPr id="950" name="Google Shape;950;p42">
              <a:extLst>
                <a:ext uri="{FF2B5EF4-FFF2-40B4-BE49-F238E27FC236}">
                  <a16:creationId xmlns:a16="http://schemas.microsoft.com/office/drawing/2014/main" id="{C1A96F8A-9477-EBD6-0289-5B78942DFA87}"/>
                </a:ext>
              </a:extLst>
            </p:cNvPr>
            <p:cNvSpPr/>
            <p:nvPr/>
          </p:nvSpPr>
          <p:spPr>
            <a:xfrm>
              <a:off x="2332825" y="3777425"/>
              <a:ext cx="338700" cy="338700"/>
            </a:xfrm>
            <a:prstGeom prst="star8">
              <a:avLst>
                <a:gd name="adj" fmla="val 0"/>
              </a:avLst>
            </a:prstGeom>
            <a:solidFill>
              <a:schemeClr val="dk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951" name="Google Shape;951;p42">
              <a:extLst>
                <a:ext uri="{FF2B5EF4-FFF2-40B4-BE49-F238E27FC236}">
                  <a16:creationId xmlns:a16="http://schemas.microsoft.com/office/drawing/2014/main" id="{732EDE96-DD7C-F2D7-8D8D-B62A0CB943ED}"/>
                </a:ext>
              </a:extLst>
            </p:cNvPr>
            <p:cNvSpPr/>
            <p:nvPr/>
          </p:nvSpPr>
          <p:spPr>
            <a:xfrm>
              <a:off x="2404825" y="3849425"/>
              <a:ext cx="194700" cy="1947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Inter"/>
                <a:ea typeface="Inter"/>
                <a:cs typeface="Inter"/>
                <a:sym typeface="Inter"/>
              </a:endParaRPr>
            </a:p>
          </p:txBody>
        </p:sp>
      </p:grpSp>
      <p:sp>
        <p:nvSpPr>
          <p:cNvPr id="10" name="Symbol zastępczy zawartości 6">
            <a:extLst>
              <a:ext uri="{FF2B5EF4-FFF2-40B4-BE49-F238E27FC236}">
                <a16:creationId xmlns:a16="http://schemas.microsoft.com/office/drawing/2014/main" id="{D3A91F12-DD52-170E-C031-0A31466C0606}"/>
              </a:ext>
            </a:extLst>
          </p:cNvPr>
          <p:cNvSpPr txBox="1">
            <a:spLocks/>
          </p:cNvSpPr>
          <p:nvPr/>
        </p:nvSpPr>
        <p:spPr>
          <a:xfrm>
            <a:off x="1650089" y="1010643"/>
            <a:ext cx="5843821" cy="326786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6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r>
              <a:rPr lang="pl-PL" sz="2600" b="1" dirty="0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Okres zajęć:         </a:t>
            </a:r>
            <a:r>
              <a:rPr lang="pl-PL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02.02.2025 r.</a:t>
            </a:r>
          </a:p>
          <a:p>
            <a:endParaRPr lang="pl-PL" sz="2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600" b="1" dirty="0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Semestr zimowy: </a:t>
            </a:r>
            <a:r>
              <a:rPr lang="pl-PL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02.03.2025 r.</a:t>
            </a:r>
          </a:p>
          <a:p>
            <a:endParaRPr lang="pl-PL" sz="2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600" b="1" dirty="0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Sesja zimowa:      </a:t>
            </a:r>
            <a:r>
              <a:rPr lang="pl-PL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03.02.2025 r. – 16.02.2025 r.</a:t>
            </a:r>
          </a:p>
          <a:p>
            <a:r>
              <a:rPr lang="pl-PL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                 24.02.2025 r. – 02.03.2025 r</a:t>
            </a:r>
            <a:r>
              <a:rPr lang="pl-PL" sz="2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pl-PL" sz="2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600" b="1" dirty="0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Wakacje zimowe:  </a:t>
            </a:r>
            <a:r>
              <a:rPr lang="pl-PL" sz="2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17.02.2025 r. – 23.02.2025 r.</a:t>
            </a:r>
          </a:p>
          <a:p>
            <a:endParaRPr lang="pl-PL" sz="2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600" b="1" dirty="0">
                <a:solidFill>
                  <a:srgbClr val="0309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Semestr letni:       </a:t>
            </a:r>
            <a:r>
              <a:rPr lang="pl-PL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03.03.2025 r.</a:t>
            </a:r>
            <a:endParaRPr lang="pl-PL" sz="48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400" b="1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ytuł 23">
            <a:extLst>
              <a:ext uri="{FF2B5EF4-FFF2-40B4-BE49-F238E27FC236}">
                <a16:creationId xmlns:a16="http://schemas.microsoft.com/office/drawing/2014/main" id="{44CA1BD5-BD5B-A1A4-058D-30A4B4234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004" y="294024"/>
            <a:ext cx="7704000" cy="572700"/>
          </a:xfrm>
        </p:spPr>
        <p:txBody>
          <a:bodyPr/>
          <a:lstStyle/>
          <a:p>
            <a:r>
              <a:rPr lang="pl-PL" sz="3000" dirty="0"/>
              <a:t>WAŻNE TERMINY SESJI ZIMOWEJ 24/25</a:t>
            </a:r>
          </a:p>
        </p:txBody>
      </p:sp>
    </p:spTree>
    <p:extLst>
      <p:ext uri="{BB962C8B-B14F-4D97-AF65-F5344CB8AC3E}">
        <p14:creationId xmlns:p14="http://schemas.microsoft.com/office/powerpoint/2010/main" val="2855056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6">
          <a:extLst>
            <a:ext uri="{FF2B5EF4-FFF2-40B4-BE49-F238E27FC236}">
              <a16:creationId xmlns:a16="http://schemas.microsoft.com/office/drawing/2014/main" id="{75023F14-78A5-22BA-136D-C04DF4B286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1" name="Google Shape;941;p42">
            <a:extLst>
              <a:ext uri="{FF2B5EF4-FFF2-40B4-BE49-F238E27FC236}">
                <a16:creationId xmlns:a16="http://schemas.microsoft.com/office/drawing/2014/main" id="{C4ED6663-E84C-7805-57FC-C231D6C96392}"/>
              </a:ext>
            </a:extLst>
          </p:cNvPr>
          <p:cNvGrpSpPr/>
          <p:nvPr/>
        </p:nvGrpSpPr>
        <p:grpSpPr>
          <a:xfrm rot="-6442347" flipH="1">
            <a:off x="8320578" y="314288"/>
            <a:ext cx="485269" cy="532173"/>
            <a:chOff x="305922" y="1559147"/>
            <a:chExt cx="3270716" cy="3584541"/>
          </a:xfrm>
        </p:grpSpPr>
        <p:sp>
          <p:nvSpPr>
            <p:cNvPr id="942" name="Google Shape;942;p42">
              <a:extLst>
                <a:ext uri="{FF2B5EF4-FFF2-40B4-BE49-F238E27FC236}">
                  <a16:creationId xmlns:a16="http://schemas.microsoft.com/office/drawing/2014/main" id="{490C1803-30A0-C5EB-CB7C-73251880B5FF}"/>
                </a:ext>
              </a:extLst>
            </p:cNvPr>
            <p:cNvSpPr/>
            <p:nvPr/>
          </p:nvSpPr>
          <p:spPr>
            <a:xfrm>
              <a:off x="1725844" y="3559596"/>
              <a:ext cx="671669" cy="628354"/>
            </a:xfrm>
            <a:custGeom>
              <a:avLst/>
              <a:gdLst/>
              <a:ahLst/>
              <a:cxnLst/>
              <a:rect l="l" t="t" r="r" b="b"/>
              <a:pathLst>
                <a:path w="671669" h="628354" extrusionOk="0">
                  <a:moveTo>
                    <a:pt x="383070" y="3652"/>
                  </a:moveTo>
                  <a:cubicBezTo>
                    <a:pt x="527032" y="9282"/>
                    <a:pt x="645264" y="99517"/>
                    <a:pt x="669371" y="210944"/>
                  </a:cubicBezTo>
                  <a:cubicBezTo>
                    <a:pt x="687178" y="293280"/>
                    <a:pt x="598119" y="475218"/>
                    <a:pt x="519051" y="528217"/>
                  </a:cubicBezTo>
                  <a:cubicBezTo>
                    <a:pt x="411526" y="600291"/>
                    <a:pt x="309620" y="653583"/>
                    <a:pt x="166093" y="615924"/>
                  </a:cubicBezTo>
                  <a:cubicBezTo>
                    <a:pt x="42031" y="583366"/>
                    <a:pt x="-27822" y="512960"/>
                    <a:pt x="10507" y="388980"/>
                  </a:cubicBezTo>
                  <a:cubicBezTo>
                    <a:pt x="45393" y="276119"/>
                    <a:pt x="93443" y="170910"/>
                    <a:pt x="177542" y="83355"/>
                  </a:cubicBezTo>
                  <a:cubicBezTo>
                    <a:pt x="240002" y="18333"/>
                    <a:pt x="310031" y="-10864"/>
                    <a:pt x="383070" y="3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3" name="Google Shape;943;p42">
              <a:extLst>
                <a:ext uri="{FF2B5EF4-FFF2-40B4-BE49-F238E27FC236}">
                  <a16:creationId xmlns:a16="http://schemas.microsoft.com/office/drawing/2014/main" id="{CFC32F6C-46DB-6813-4E49-CD8DB6797BEC}"/>
                </a:ext>
              </a:extLst>
            </p:cNvPr>
            <p:cNvSpPr/>
            <p:nvPr/>
          </p:nvSpPr>
          <p:spPr>
            <a:xfrm>
              <a:off x="1390766" y="2778870"/>
              <a:ext cx="568943" cy="642238"/>
            </a:xfrm>
            <a:custGeom>
              <a:avLst/>
              <a:gdLst/>
              <a:ahLst/>
              <a:cxnLst/>
              <a:rect l="l" t="t" r="r" b="b"/>
              <a:pathLst>
                <a:path w="568943" h="642238" extrusionOk="0">
                  <a:moveTo>
                    <a:pt x="568920" y="245992"/>
                  </a:moveTo>
                  <a:cubicBezTo>
                    <a:pt x="571189" y="437897"/>
                    <a:pt x="403273" y="642415"/>
                    <a:pt x="243596" y="642239"/>
                  </a:cubicBezTo>
                  <a:cubicBezTo>
                    <a:pt x="119229" y="642098"/>
                    <a:pt x="1972" y="483926"/>
                    <a:pt x="9" y="313659"/>
                  </a:cubicBezTo>
                  <a:cubicBezTo>
                    <a:pt x="-1531" y="180123"/>
                    <a:pt x="199343" y="-2685"/>
                    <a:pt x="344633" y="30"/>
                  </a:cubicBezTo>
                  <a:cubicBezTo>
                    <a:pt x="441626" y="1840"/>
                    <a:pt x="567675" y="140077"/>
                    <a:pt x="568932" y="2459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4" name="Google Shape;944;p42">
              <a:extLst>
                <a:ext uri="{FF2B5EF4-FFF2-40B4-BE49-F238E27FC236}">
                  <a16:creationId xmlns:a16="http://schemas.microsoft.com/office/drawing/2014/main" id="{5D76078C-C7DE-02DF-2DC2-EE847A24E0BF}"/>
                </a:ext>
              </a:extLst>
            </p:cNvPr>
            <p:cNvSpPr/>
            <p:nvPr/>
          </p:nvSpPr>
          <p:spPr>
            <a:xfrm>
              <a:off x="2738621" y="3177585"/>
              <a:ext cx="498659" cy="582521"/>
            </a:xfrm>
            <a:custGeom>
              <a:avLst/>
              <a:gdLst/>
              <a:ahLst/>
              <a:cxnLst/>
              <a:rect l="l" t="t" r="r" b="b"/>
              <a:pathLst>
                <a:path w="498658" h="582522" extrusionOk="0">
                  <a:moveTo>
                    <a:pt x="498414" y="174707"/>
                  </a:moveTo>
                  <a:cubicBezTo>
                    <a:pt x="504396" y="368964"/>
                    <a:pt x="400187" y="494284"/>
                    <a:pt x="237983" y="571331"/>
                  </a:cubicBezTo>
                  <a:cubicBezTo>
                    <a:pt x="159244" y="608731"/>
                    <a:pt x="86898" y="544743"/>
                    <a:pt x="44185" y="491933"/>
                  </a:cubicBezTo>
                  <a:cubicBezTo>
                    <a:pt x="-56922" y="366942"/>
                    <a:pt x="27518" y="82804"/>
                    <a:pt x="175887" y="11187"/>
                  </a:cubicBezTo>
                  <a:cubicBezTo>
                    <a:pt x="275419" y="-36863"/>
                    <a:pt x="504479" y="79654"/>
                    <a:pt x="498414" y="1747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5" name="Google Shape;945;p42">
              <a:extLst>
                <a:ext uri="{FF2B5EF4-FFF2-40B4-BE49-F238E27FC236}">
                  <a16:creationId xmlns:a16="http://schemas.microsoft.com/office/drawing/2014/main" id="{24B591BF-5B4D-93ED-65F3-91F5FE903FC6}"/>
                </a:ext>
              </a:extLst>
            </p:cNvPr>
            <p:cNvSpPr/>
            <p:nvPr/>
          </p:nvSpPr>
          <p:spPr>
            <a:xfrm>
              <a:off x="1748390" y="1559147"/>
              <a:ext cx="419618" cy="392349"/>
            </a:xfrm>
            <a:custGeom>
              <a:avLst/>
              <a:gdLst/>
              <a:ahLst/>
              <a:cxnLst/>
              <a:rect l="l" t="t" r="r" b="b"/>
              <a:pathLst>
                <a:path w="419618" h="392349" extrusionOk="0">
                  <a:moveTo>
                    <a:pt x="199425" y="392162"/>
                  </a:moveTo>
                  <a:cubicBezTo>
                    <a:pt x="74505" y="395336"/>
                    <a:pt x="16253" y="358440"/>
                    <a:pt x="27584" y="263245"/>
                  </a:cubicBezTo>
                  <a:cubicBezTo>
                    <a:pt x="34836" y="202349"/>
                    <a:pt x="-40824" y="140852"/>
                    <a:pt x="31674" y="83705"/>
                  </a:cubicBezTo>
                  <a:cubicBezTo>
                    <a:pt x="91689" y="36407"/>
                    <a:pt x="153656" y="-512"/>
                    <a:pt x="235169" y="5"/>
                  </a:cubicBezTo>
                  <a:cubicBezTo>
                    <a:pt x="370515" y="852"/>
                    <a:pt x="415474" y="44153"/>
                    <a:pt x="419399" y="189678"/>
                  </a:cubicBezTo>
                  <a:cubicBezTo>
                    <a:pt x="423466" y="340104"/>
                    <a:pt x="371655" y="387790"/>
                    <a:pt x="199425" y="3921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6" name="Google Shape;946;p42">
              <a:extLst>
                <a:ext uri="{FF2B5EF4-FFF2-40B4-BE49-F238E27FC236}">
                  <a16:creationId xmlns:a16="http://schemas.microsoft.com/office/drawing/2014/main" id="{5DC3E05B-011B-67DB-E3DA-1890FFDE2B2D}"/>
                </a:ext>
              </a:extLst>
            </p:cNvPr>
            <p:cNvSpPr/>
            <p:nvPr/>
          </p:nvSpPr>
          <p:spPr>
            <a:xfrm>
              <a:off x="3212145" y="2036056"/>
              <a:ext cx="364493" cy="486183"/>
            </a:xfrm>
            <a:custGeom>
              <a:avLst/>
              <a:gdLst/>
              <a:ahLst/>
              <a:cxnLst/>
              <a:rect l="l" t="t" r="r" b="b"/>
              <a:pathLst>
                <a:path w="364493" h="486183" extrusionOk="0">
                  <a:moveTo>
                    <a:pt x="363795" y="209641"/>
                  </a:moveTo>
                  <a:cubicBezTo>
                    <a:pt x="354203" y="377075"/>
                    <a:pt x="301910" y="451371"/>
                    <a:pt x="177214" y="480991"/>
                  </a:cubicBezTo>
                  <a:cubicBezTo>
                    <a:pt x="112626" y="496330"/>
                    <a:pt x="67126" y="478135"/>
                    <a:pt x="32970" y="420388"/>
                  </a:cubicBezTo>
                  <a:cubicBezTo>
                    <a:pt x="-22191" y="327121"/>
                    <a:pt x="-7134" y="192844"/>
                    <a:pt x="70629" y="116350"/>
                  </a:cubicBezTo>
                  <a:cubicBezTo>
                    <a:pt x="78257" y="108851"/>
                    <a:pt x="88554" y="103339"/>
                    <a:pt x="94196" y="94676"/>
                  </a:cubicBezTo>
                  <a:cubicBezTo>
                    <a:pt x="131103" y="38034"/>
                    <a:pt x="159277" y="-30056"/>
                    <a:pt x="250464" y="14244"/>
                  </a:cubicBezTo>
                  <a:cubicBezTo>
                    <a:pt x="338877" y="57193"/>
                    <a:pt x="369730" y="105877"/>
                    <a:pt x="363783" y="209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7" name="Google Shape;947;p42">
              <a:extLst>
                <a:ext uri="{FF2B5EF4-FFF2-40B4-BE49-F238E27FC236}">
                  <a16:creationId xmlns:a16="http://schemas.microsoft.com/office/drawing/2014/main" id="{72A70140-FD99-77E3-E101-D61233BA69A6}"/>
                </a:ext>
              </a:extLst>
            </p:cNvPr>
            <p:cNvSpPr/>
            <p:nvPr/>
          </p:nvSpPr>
          <p:spPr>
            <a:xfrm>
              <a:off x="305922" y="4497378"/>
              <a:ext cx="394688" cy="458284"/>
            </a:xfrm>
            <a:custGeom>
              <a:avLst/>
              <a:gdLst/>
              <a:ahLst/>
              <a:cxnLst/>
              <a:rect l="l" t="t" r="r" b="b"/>
              <a:pathLst>
                <a:path w="394688" h="458284" extrusionOk="0">
                  <a:moveTo>
                    <a:pt x="394688" y="183594"/>
                  </a:moveTo>
                  <a:cubicBezTo>
                    <a:pt x="392772" y="267458"/>
                    <a:pt x="372180" y="342659"/>
                    <a:pt x="310801" y="400089"/>
                  </a:cubicBezTo>
                  <a:cubicBezTo>
                    <a:pt x="254864" y="452429"/>
                    <a:pt x="186985" y="478663"/>
                    <a:pt x="115580" y="439382"/>
                  </a:cubicBezTo>
                  <a:cubicBezTo>
                    <a:pt x="44493" y="400265"/>
                    <a:pt x="-25619" y="361395"/>
                    <a:pt x="9220" y="249122"/>
                  </a:cubicBezTo>
                  <a:cubicBezTo>
                    <a:pt x="35043" y="165904"/>
                    <a:pt x="71997" y="94758"/>
                    <a:pt x="137290" y="44498"/>
                  </a:cubicBezTo>
                  <a:cubicBezTo>
                    <a:pt x="188102" y="5382"/>
                    <a:pt x="261000" y="-16833"/>
                    <a:pt x="319217" y="15654"/>
                  </a:cubicBezTo>
                  <a:cubicBezTo>
                    <a:pt x="377187" y="48013"/>
                    <a:pt x="380725" y="122873"/>
                    <a:pt x="394676" y="1835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8" name="Google Shape;948;p42">
              <a:extLst>
                <a:ext uri="{FF2B5EF4-FFF2-40B4-BE49-F238E27FC236}">
                  <a16:creationId xmlns:a16="http://schemas.microsoft.com/office/drawing/2014/main" id="{3416B7B5-EF49-4F41-4158-0888560A8E51}"/>
                </a:ext>
              </a:extLst>
            </p:cNvPr>
            <p:cNvSpPr/>
            <p:nvPr/>
          </p:nvSpPr>
          <p:spPr>
            <a:xfrm>
              <a:off x="2587050" y="4694210"/>
              <a:ext cx="410806" cy="449478"/>
            </a:xfrm>
            <a:custGeom>
              <a:avLst/>
              <a:gdLst/>
              <a:ahLst/>
              <a:cxnLst/>
              <a:rect l="l" t="t" r="r" b="b"/>
              <a:pathLst>
                <a:path w="410806" h="449478" extrusionOk="0">
                  <a:moveTo>
                    <a:pt x="0" y="260628"/>
                  </a:moveTo>
                  <a:cubicBezTo>
                    <a:pt x="16996" y="173695"/>
                    <a:pt x="49848" y="80993"/>
                    <a:pt x="145490" y="25550"/>
                  </a:cubicBezTo>
                  <a:cubicBezTo>
                    <a:pt x="204811" y="-8842"/>
                    <a:pt x="264004" y="-15812"/>
                    <a:pt x="304402" y="50974"/>
                  </a:cubicBezTo>
                  <a:cubicBezTo>
                    <a:pt x="337078" y="104983"/>
                    <a:pt x="442628" y="125963"/>
                    <a:pt x="401383" y="210568"/>
                  </a:cubicBezTo>
                  <a:cubicBezTo>
                    <a:pt x="352029" y="311792"/>
                    <a:pt x="299583" y="420257"/>
                    <a:pt x="169374" y="446586"/>
                  </a:cubicBezTo>
                  <a:cubicBezTo>
                    <a:pt x="75601" y="465533"/>
                    <a:pt x="788" y="390026"/>
                    <a:pt x="0" y="26063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49" name="Google Shape;949;p42">
            <a:extLst>
              <a:ext uri="{FF2B5EF4-FFF2-40B4-BE49-F238E27FC236}">
                <a16:creationId xmlns:a16="http://schemas.microsoft.com/office/drawing/2014/main" id="{4E376F08-CC58-1AC3-A2A1-5147BB986D11}"/>
              </a:ext>
            </a:extLst>
          </p:cNvPr>
          <p:cNvGrpSpPr/>
          <p:nvPr/>
        </p:nvGrpSpPr>
        <p:grpSpPr>
          <a:xfrm rot="10800000" flipH="1">
            <a:off x="2995950" y="3939806"/>
            <a:ext cx="338700" cy="338700"/>
            <a:chOff x="2332825" y="3777425"/>
            <a:chExt cx="338700" cy="338700"/>
          </a:xfrm>
        </p:grpSpPr>
        <p:sp>
          <p:nvSpPr>
            <p:cNvPr id="950" name="Google Shape;950;p42">
              <a:extLst>
                <a:ext uri="{FF2B5EF4-FFF2-40B4-BE49-F238E27FC236}">
                  <a16:creationId xmlns:a16="http://schemas.microsoft.com/office/drawing/2014/main" id="{75597A89-54BD-CC14-1182-07326C9C4606}"/>
                </a:ext>
              </a:extLst>
            </p:cNvPr>
            <p:cNvSpPr/>
            <p:nvPr/>
          </p:nvSpPr>
          <p:spPr>
            <a:xfrm>
              <a:off x="2332825" y="3777425"/>
              <a:ext cx="338700" cy="338700"/>
            </a:xfrm>
            <a:prstGeom prst="star8">
              <a:avLst>
                <a:gd name="adj" fmla="val 0"/>
              </a:avLst>
            </a:prstGeom>
            <a:solidFill>
              <a:schemeClr val="dk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951" name="Google Shape;951;p42">
              <a:extLst>
                <a:ext uri="{FF2B5EF4-FFF2-40B4-BE49-F238E27FC236}">
                  <a16:creationId xmlns:a16="http://schemas.microsoft.com/office/drawing/2014/main" id="{FDED934A-9502-1BEF-B31F-62A12A2FE278}"/>
                </a:ext>
              </a:extLst>
            </p:cNvPr>
            <p:cNvSpPr/>
            <p:nvPr/>
          </p:nvSpPr>
          <p:spPr>
            <a:xfrm>
              <a:off x="2404825" y="3849425"/>
              <a:ext cx="194700" cy="1947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Inter"/>
                <a:ea typeface="Inter"/>
                <a:cs typeface="Inter"/>
                <a:sym typeface="Inter"/>
              </a:endParaRPr>
            </a:p>
          </p:txBody>
        </p:sp>
      </p:grpSp>
      <p:sp>
        <p:nvSpPr>
          <p:cNvPr id="10" name="Symbol zastępczy zawartości 6">
            <a:extLst>
              <a:ext uri="{FF2B5EF4-FFF2-40B4-BE49-F238E27FC236}">
                <a16:creationId xmlns:a16="http://schemas.microsoft.com/office/drawing/2014/main" id="{DAB8D406-F060-F6ED-ABB6-E4C2986725E1}"/>
              </a:ext>
            </a:extLst>
          </p:cNvPr>
          <p:cNvSpPr txBox="1">
            <a:spLocks/>
          </p:cNvSpPr>
          <p:nvPr/>
        </p:nvSpPr>
        <p:spPr>
          <a:xfrm>
            <a:off x="618389" y="936994"/>
            <a:ext cx="8007829" cy="370717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spcFirstLastPara="1" wrap="square" lIns="91425" tIns="91425" rIns="91425" bIns="91425" anchor="t" anchorCtr="0">
            <a:normAutofit fontScale="32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6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r>
              <a:rPr lang="pl-PL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  </a:t>
            </a:r>
          </a:p>
          <a:p>
            <a:endParaRPr lang="pl-PL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pl-PL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UWAGA! </a:t>
            </a:r>
            <a:r>
              <a:rPr lang="pl-PL" sz="4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Terminy egzaminów i niektórych zaliczeń będą umieszczone na stronie            </a:t>
            </a:r>
          </a:p>
          <a:p>
            <a:pPr algn="just">
              <a:lnSpc>
                <a:spcPct val="120000"/>
              </a:lnSpc>
            </a:pPr>
            <a:r>
              <a:rPr lang="pl-PL" sz="4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wydziałowej w zakładce STUDENCI </a:t>
            </a:r>
            <a:r>
              <a:rPr lang="pl-PL" sz="4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najpóźniej</a:t>
            </a:r>
            <a:r>
              <a:rPr lang="pl-PL" sz="4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 2 tyg. przed  </a:t>
            </a:r>
          </a:p>
          <a:p>
            <a:pPr algn="just">
              <a:lnSpc>
                <a:spcPct val="120000"/>
              </a:lnSpc>
            </a:pPr>
            <a:r>
              <a:rPr lang="pl-PL" sz="4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rozpoczęciem sesji.</a:t>
            </a:r>
          </a:p>
          <a:p>
            <a:pPr>
              <a:lnSpc>
                <a:spcPct val="120000"/>
              </a:lnSpc>
            </a:pPr>
            <a:endParaRPr lang="pl-PL" sz="48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UWAGA! </a:t>
            </a:r>
            <a:r>
              <a:rPr lang="pl-PL" sz="4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Starościna/Starosta grupy jest przedstawicielem grupy i to ta osoba </a:t>
            </a:r>
          </a:p>
          <a:p>
            <a:pPr algn="just"/>
            <a:r>
              <a:rPr lang="pl-PL" sz="4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uzgadnia w imieniu grupy terminy zaliczeń czy egzaminów (o ile        </a:t>
            </a:r>
          </a:p>
          <a:p>
            <a:pPr algn="just"/>
            <a:r>
              <a:rPr lang="pl-PL" sz="4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Prowadzący nie robi tego na forum grupy w czasie zajęć). </a:t>
            </a:r>
          </a:p>
          <a:p>
            <a:pPr algn="just"/>
            <a:r>
              <a:rPr lang="pl-PL" sz="4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Ta osoba kontaktuje  się w sprawach grupy z Prowadzącymi </a:t>
            </a:r>
          </a:p>
          <a:p>
            <a:pPr algn="just"/>
            <a:r>
              <a:rPr lang="pl-PL" sz="4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i z Prodziekanami. Oczywiście wszystko uzgadnia wcześniej z grupą. </a:t>
            </a:r>
          </a:p>
          <a:p>
            <a:pPr algn="just"/>
            <a:endParaRPr lang="pl-PL" sz="4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UWAGA! </a:t>
            </a:r>
            <a:r>
              <a:rPr lang="pl-PL" sz="4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zajęć będzie umieszczony na stronie wydziałowej </a:t>
            </a:r>
            <a:r>
              <a:rPr lang="pl-PL" sz="4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najpóźniej </a:t>
            </a:r>
            <a:r>
              <a:rPr lang="pl-PL" sz="4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3 dni </a:t>
            </a:r>
          </a:p>
          <a:p>
            <a:r>
              <a:rPr lang="pl-PL" sz="4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robocze przed rozpoczęciem semestru.</a:t>
            </a:r>
          </a:p>
          <a:p>
            <a:endParaRPr lang="pl-PL" sz="48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900" b="1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ytuł 23">
            <a:extLst>
              <a:ext uri="{FF2B5EF4-FFF2-40B4-BE49-F238E27FC236}">
                <a16:creationId xmlns:a16="http://schemas.microsoft.com/office/drawing/2014/main" id="{D85D46C3-AC8D-AE83-FC78-04490E3D8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004" y="294024"/>
            <a:ext cx="7704000" cy="572700"/>
          </a:xfrm>
        </p:spPr>
        <p:txBody>
          <a:bodyPr/>
          <a:lstStyle/>
          <a:p>
            <a:r>
              <a:rPr lang="pl-PL" sz="3000" dirty="0"/>
              <a:t>WAŻNE TERMINY SESJI ZIMOWEJ 24/25</a:t>
            </a:r>
          </a:p>
        </p:txBody>
      </p:sp>
    </p:spTree>
    <p:extLst>
      <p:ext uri="{BB962C8B-B14F-4D97-AF65-F5344CB8AC3E}">
        <p14:creationId xmlns:p14="http://schemas.microsoft.com/office/powerpoint/2010/main" val="3471367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6">
          <a:extLst>
            <a:ext uri="{FF2B5EF4-FFF2-40B4-BE49-F238E27FC236}">
              <a16:creationId xmlns:a16="http://schemas.microsoft.com/office/drawing/2014/main" id="{02027320-5192-856A-E702-B50692C3A5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1" name="Google Shape;941;p42">
            <a:extLst>
              <a:ext uri="{FF2B5EF4-FFF2-40B4-BE49-F238E27FC236}">
                <a16:creationId xmlns:a16="http://schemas.microsoft.com/office/drawing/2014/main" id="{2E8A66F7-2F39-6884-EFE3-92CDF65F727A}"/>
              </a:ext>
            </a:extLst>
          </p:cNvPr>
          <p:cNvGrpSpPr/>
          <p:nvPr/>
        </p:nvGrpSpPr>
        <p:grpSpPr>
          <a:xfrm rot="-6442347" flipH="1">
            <a:off x="8320578" y="314288"/>
            <a:ext cx="485269" cy="532173"/>
            <a:chOff x="305922" y="1559147"/>
            <a:chExt cx="3270716" cy="3584541"/>
          </a:xfrm>
        </p:grpSpPr>
        <p:sp>
          <p:nvSpPr>
            <p:cNvPr id="942" name="Google Shape;942;p42">
              <a:extLst>
                <a:ext uri="{FF2B5EF4-FFF2-40B4-BE49-F238E27FC236}">
                  <a16:creationId xmlns:a16="http://schemas.microsoft.com/office/drawing/2014/main" id="{8DD00E29-77D8-A512-855E-378019B06D0E}"/>
                </a:ext>
              </a:extLst>
            </p:cNvPr>
            <p:cNvSpPr/>
            <p:nvPr/>
          </p:nvSpPr>
          <p:spPr>
            <a:xfrm>
              <a:off x="1725844" y="3559596"/>
              <a:ext cx="671669" cy="628354"/>
            </a:xfrm>
            <a:custGeom>
              <a:avLst/>
              <a:gdLst/>
              <a:ahLst/>
              <a:cxnLst/>
              <a:rect l="l" t="t" r="r" b="b"/>
              <a:pathLst>
                <a:path w="671669" h="628354" extrusionOk="0">
                  <a:moveTo>
                    <a:pt x="383070" y="3652"/>
                  </a:moveTo>
                  <a:cubicBezTo>
                    <a:pt x="527032" y="9282"/>
                    <a:pt x="645264" y="99517"/>
                    <a:pt x="669371" y="210944"/>
                  </a:cubicBezTo>
                  <a:cubicBezTo>
                    <a:pt x="687178" y="293280"/>
                    <a:pt x="598119" y="475218"/>
                    <a:pt x="519051" y="528217"/>
                  </a:cubicBezTo>
                  <a:cubicBezTo>
                    <a:pt x="411526" y="600291"/>
                    <a:pt x="309620" y="653583"/>
                    <a:pt x="166093" y="615924"/>
                  </a:cubicBezTo>
                  <a:cubicBezTo>
                    <a:pt x="42031" y="583366"/>
                    <a:pt x="-27822" y="512960"/>
                    <a:pt x="10507" y="388980"/>
                  </a:cubicBezTo>
                  <a:cubicBezTo>
                    <a:pt x="45393" y="276119"/>
                    <a:pt x="93443" y="170910"/>
                    <a:pt x="177542" y="83355"/>
                  </a:cubicBezTo>
                  <a:cubicBezTo>
                    <a:pt x="240002" y="18333"/>
                    <a:pt x="310031" y="-10864"/>
                    <a:pt x="383070" y="3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3" name="Google Shape;943;p42">
              <a:extLst>
                <a:ext uri="{FF2B5EF4-FFF2-40B4-BE49-F238E27FC236}">
                  <a16:creationId xmlns:a16="http://schemas.microsoft.com/office/drawing/2014/main" id="{E7360E25-DCD8-3235-A1BB-047B3B53A7E0}"/>
                </a:ext>
              </a:extLst>
            </p:cNvPr>
            <p:cNvSpPr/>
            <p:nvPr/>
          </p:nvSpPr>
          <p:spPr>
            <a:xfrm>
              <a:off x="1390766" y="2778870"/>
              <a:ext cx="568943" cy="642238"/>
            </a:xfrm>
            <a:custGeom>
              <a:avLst/>
              <a:gdLst/>
              <a:ahLst/>
              <a:cxnLst/>
              <a:rect l="l" t="t" r="r" b="b"/>
              <a:pathLst>
                <a:path w="568943" h="642238" extrusionOk="0">
                  <a:moveTo>
                    <a:pt x="568920" y="245992"/>
                  </a:moveTo>
                  <a:cubicBezTo>
                    <a:pt x="571189" y="437897"/>
                    <a:pt x="403273" y="642415"/>
                    <a:pt x="243596" y="642239"/>
                  </a:cubicBezTo>
                  <a:cubicBezTo>
                    <a:pt x="119229" y="642098"/>
                    <a:pt x="1972" y="483926"/>
                    <a:pt x="9" y="313659"/>
                  </a:cubicBezTo>
                  <a:cubicBezTo>
                    <a:pt x="-1531" y="180123"/>
                    <a:pt x="199343" y="-2685"/>
                    <a:pt x="344633" y="30"/>
                  </a:cubicBezTo>
                  <a:cubicBezTo>
                    <a:pt x="441626" y="1840"/>
                    <a:pt x="567675" y="140077"/>
                    <a:pt x="568932" y="2459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4" name="Google Shape;944;p42">
              <a:extLst>
                <a:ext uri="{FF2B5EF4-FFF2-40B4-BE49-F238E27FC236}">
                  <a16:creationId xmlns:a16="http://schemas.microsoft.com/office/drawing/2014/main" id="{F7F4836F-5138-7ABB-66AD-A60154DD4C1E}"/>
                </a:ext>
              </a:extLst>
            </p:cNvPr>
            <p:cNvSpPr/>
            <p:nvPr/>
          </p:nvSpPr>
          <p:spPr>
            <a:xfrm>
              <a:off x="2738621" y="3177585"/>
              <a:ext cx="498659" cy="582521"/>
            </a:xfrm>
            <a:custGeom>
              <a:avLst/>
              <a:gdLst/>
              <a:ahLst/>
              <a:cxnLst/>
              <a:rect l="l" t="t" r="r" b="b"/>
              <a:pathLst>
                <a:path w="498658" h="582522" extrusionOk="0">
                  <a:moveTo>
                    <a:pt x="498414" y="174707"/>
                  </a:moveTo>
                  <a:cubicBezTo>
                    <a:pt x="504396" y="368964"/>
                    <a:pt x="400187" y="494284"/>
                    <a:pt x="237983" y="571331"/>
                  </a:cubicBezTo>
                  <a:cubicBezTo>
                    <a:pt x="159244" y="608731"/>
                    <a:pt x="86898" y="544743"/>
                    <a:pt x="44185" y="491933"/>
                  </a:cubicBezTo>
                  <a:cubicBezTo>
                    <a:pt x="-56922" y="366942"/>
                    <a:pt x="27518" y="82804"/>
                    <a:pt x="175887" y="11187"/>
                  </a:cubicBezTo>
                  <a:cubicBezTo>
                    <a:pt x="275419" y="-36863"/>
                    <a:pt x="504479" y="79654"/>
                    <a:pt x="498414" y="1747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5" name="Google Shape;945;p42">
              <a:extLst>
                <a:ext uri="{FF2B5EF4-FFF2-40B4-BE49-F238E27FC236}">
                  <a16:creationId xmlns:a16="http://schemas.microsoft.com/office/drawing/2014/main" id="{4588BFD4-F2B1-3C4B-0C76-CD0100B910E2}"/>
                </a:ext>
              </a:extLst>
            </p:cNvPr>
            <p:cNvSpPr/>
            <p:nvPr/>
          </p:nvSpPr>
          <p:spPr>
            <a:xfrm>
              <a:off x="1748390" y="1559147"/>
              <a:ext cx="419618" cy="392349"/>
            </a:xfrm>
            <a:custGeom>
              <a:avLst/>
              <a:gdLst/>
              <a:ahLst/>
              <a:cxnLst/>
              <a:rect l="l" t="t" r="r" b="b"/>
              <a:pathLst>
                <a:path w="419618" h="392349" extrusionOk="0">
                  <a:moveTo>
                    <a:pt x="199425" y="392162"/>
                  </a:moveTo>
                  <a:cubicBezTo>
                    <a:pt x="74505" y="395336"/>
                    <a:pt x="16253" y="358440"/>
                    <a:pt x="27584" y="263245"/>
                  </a:cubicBezTo>
                  <a:cubicBezTo>
                    <a:pt x="34836" y="202349"/>
                    <a:pt x="-40824" y="140852"/>
                    <a:pt x="31674" y="83705"/>
                  </a:cubicBezTo>
                  <a:cubicBezTo>
                    <a:pt x="91689" y="36407"/>
                    <a:pt x="153656" y="-512"/>
                    <a:pt x="235169" y="5"/>
                  </a:cubicBezTo>
                  <a:cubicBezTo>
                    <a:pt x="370515" y="852"/>
                    <a:pt x="415474" y="44153"/>
                    <a:pt x="419399" y="189678"/>
                  </a:cubicBezTo>
                  <a:cubicBezTo>
                    <a:pt x="423466" y="340104"/>
                    <a:pt x="371655" y="387790"/>
                    <a:pt x="199425" y="3921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6" name="Google Shape;946;p42">
              <a:extLst>
                <a:ext uri="{FF2B5EF4-FFF2-40B4-BE49-F238E27FC236}">
                  <a16:creationId xmlns:a16="http://schemas.microsoft.com/office/drawing/2014/main" id="{15E2105E-36BE-D2E2-7D56-D239D8E3E7E8}"/>
                </a:ext>
              </a:extLst>
            </p:cNvPr>
            <p:cNvSpPr/>
            <p:nvPr/>
          </p:nvSpPr>
          <p:spPr>
            <a:xfrm>
              <a:off x="3212145" y="2036056"/>
              <a:ext cx="364493" cy="486183"/>
            </a:xfrm>
            <a:custGeom>
              <a:avLst/>
              <a:gdLst/>
              <a:ahLst/>
              <a:cxnLst/>
              <a:rect l="l" t="t" r="r" b="b"/>
              <a:pathLst>
                <a:path w="364493" h="486183" extrusionOk="0">
                  <a:moveTo>
                    <a:pt x="363795" y="209641"/>
                  </a:moveTo>
                  <a:cubicBezTo>
                    <a:pt x="354203" y="377075"/>
                    <a:pt x="301910" y="451371"/>
                    <a:pt x="177214" y="480991"/>
                  </a:cubicBezTo>
                  <a:cubicBezTo>
                    <a:pt x="112626" y="496330"/>
                    <a:pt x="67126" y="478135"/>
                    <a:pt x="32970" y="420388"/>
                  </a:cubicBezTo>
                  <a:cubicBezTo>
                    <a:pt x="-22191" y="327121"/>
                    <a:pt x="-7134" y="192844"/>
                    <a:pt x="70629" y="116350"/>
                  </a:cubicBezTo>
                  <a:cubicBezTo>
                    <a:pt x="78257" y="108851"/>
                    <a:pt x="88554" y="103339"/>
                    <a:pt x="94196" y="94676"/>
                  </a:cubicBezTo>
                  <a:cubicBezTo>
                    <a:pt x="131103" y="38034"/>
                    <a:pt x="159277" y="-30056"/>
                    <a:pt x="250464" y="14244"/>
                  </a:cubicBezTo>
                  <a:cubicBezTo>
                    <a:pt x="338877" y="57193"/>
                    <a:pt x="369730" y="105877"/>
                    <a:pt x="363783" y="209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7" name="Google Shape;947;p42">
              <a:extLst>
                <a:ext uri="{FF2B5EF4-FFF2-40B4-BE49-F238E27FC236}">
                  <a16:creationId xmlns:a16="http://schemas.microsoft.com/office/drawing/2014/main" id="{53DA903C-FB44-B4FE-7043-523701D3BC04}"/>
                </a:ext>
              </a:extLst>
            </p:cNvPr>
            <p:cNvSpPr/>
            <p:nvPr/>
          </p:nvSpPr>
          <p:spPr>
            <a:xfrm>
              <a:off x="305922" y="4497378"/>
              <a:ext cx="394688" cy="458284"/>
            </a:xfrm>
            <a:custGeom>
              <a:avLst/>
              <a:gdLst/>
              <a:ahLst/>
              <a:cxnLst/>
              <a:rect l="l" t="t" r="r" b="b"/>
              <a:pathLst>
                <a:path w="394688" h="458284" extrusionOk="0">
                  <a:moveTo>
                    <a:pt x="394688" y="183594"/>
                  </a:moveTo>
                  <a:cubicBezTo>
                    <a:pt x="392772" y="267458"/>
                    <a:pt x="372180" y="342659"/>
                    <a:pt x="310801" y="400089"/>
                  </a:cubicBezTo>
                  <a:cubicBezTo>
                    <a:pt x="254864" y="452429"/>
                    <a:pt x="186985" y="478663"/>
                    <a:pt x="115580" y="439382"/>
                  </a:cubicBezTo>
                  <a:cubicBezTo>
                    <a:pt x="44493" y="400265"/>
                    <a:pt x="-25619" y="361395"/>
                    <a:pt x="9220" y="249122"/>
                  </a:cubicBezTo>
                  <a:cubicBezTo>
                    <a:pt x="35043" y="165904"/>
                    <a:pt x="71997" y="94758"/>
                    <a:pt x="137290" y="44498"/>
                  </a:cubicBezTo>
                  <a:cubicBezTo>
                    <a:pt x="188102" y="5382"/>
                    <a:pt x="261000" y="-16833"/>
                    <a:pt x="319217" y="15654"/>
                  </a:cubicBezTo>
                  <a:cubicBezTo>
                    <a:pt x="377187" y="48013"/>
                    <a:pt x="380725" y="122873"/>
                    <a:pt x="394676" y="1835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8" name="Google Shape;948;p42">
              <a:extLst>
                <a:ext uri="{FF2B5EF4-FFF2-40B4-BE49-F238E27FC236}">
                  <a16:creationId xmlns:a16="http://schemas.microsoft.com/office/drawing/2014/main" id="{734CE7DE-AD3B-B7B7-E58E-CC68918F6641}"/>
                </a:ext>
              </a:extLst>
            </p:cNvPr>
            <p:cNvSpPr/>
            <p:nvPr/>
          </p:nvSpPr>
          <p:spPr>
            <a:xfrm>
              <a:off x="2587050" y="4694210"/>
              <a:ext cx="410806" cy="449478"/>
            </a:xfrm>
            <a:custGeom>
              <a:avLst/>
              <a:gdLst/>
              <a:ahLst/>
              <a:cxnLst/>
              <a:rect l="l" t="t" r="r" b="b"/>
              <a:pathLst>
                <a:path w="410806" h="449478" extrusionOk="0">
                  <a:moveTo>
                    <a:pt x="0" y="260628"/>
                  </a:moveTo>
                  <a:cubicBezTo>
                    <a:pt x="16996" y="173695"/>
                    <a:pt x="49848" y="80993"/>
                    <a:pt x="145490" y="25550"/>
                  </a:cubicBezTo>
                  <a:cubicBezTo>
                    <a:pt x="204811" y="-8842"/>
                    <a:pt x="264004" y="-15812"/>
                    <a:pt x="304402" y="50974"/>
                  </a:cubicBezTo>
                  <a:cubicBezTo>
                    <a:pt x="337078" y="104983"/>
                    <a:pt x="442628" y="125963"/>
                    <a:pt x="401383" y="210568"/>
                  </a:cubicBezTo>
                  <a:cubicBezTo>
                    <a:pt x="352029" y="311792"/>
                    <a:pt x="299583" y="420257"/>
                    <a:pt x="169374" y="446586"/>
                  </a:cubicBezTo>
                  <a:cubicBezTo>
                    <a:pt x="75601" y="465533"/>
                    <a:pt x="788" y="390026"/>
                    <a:pt x="0" y="26063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49" name="Google Shape;949;p42">
            <a:extLst>
              <a:ext uri="{FF2B5EF4-FFF2-40B4-BE49-F238E27FC236}">
                <a16:creationId xmlns:a16="http://schemas.microsoft.com/office/drawing/2014/main" id="{743FFEBF-C531-BB60-0EC8-2EA69C3D08FE}"/>
              </a:ext>
            </a:extLst>
          </p:cNvPr>
          <p:cNvGrpSpPr/>
          <p:nvPr/>
        </p:nvGrpSpPr>
        <p:grpSpPr>
          <a:xfrm rot="10800000" flipH="1">
            <a:off x="2995950" y="3939806"/>
            <a:ext cx="338700" cy="338700"/>
            <a:chOff x="2332825" y="3777425"/>
            <a:chExt cx="338700" cy="338700"/>
          </a:xfrm>
        </p:grpSpPr>
        <p:sp>
          <p:nvSpPr>
            <p:cNvPr id="950" name="Google Shape;950;p42">
              <a:extLst>
                <a:ext uri="{FF2B5EF4-FFF2-40B4-BE49-F238E27FC236}">
                  <a16:creationId xmlns:a16="http://schemas.microsoft.com/office/drawing/2014/main" id="{68622FC9-E191-B0FE-02BC-334279F99ABB}"/>
                </a:ext>
              </a:extLst>
            </p:cNvPr>
            <p:cNvSpPr/>
            <p:nvPr/>
          </p:nvSpPr>
          <p:spPr>
            <a:xfrm>
              <a:off x="2332825" y="3777425"/>
              <a:ext cx="338700" cy="338700"/>
            </a:xfrm>
            <a:prstGeom prst="star8">
              <a:avLst>
                <a:gd name="adj" fmla="val 0"/>
              </a:avLst>
            </a:prstGeom>
            <a:solidFill>
              <a:schemeClr val="dk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951" name="Google Shape;951;p42">
              <a:extLst>
                <a:ext uri="{FF2B5EF4-FFF2-40B4-BE49-F238E27FC236}">
                  <a16:creationId xmlns:a16="http://schemas.microsoft.com/office/drawing/2014/main" id="{A11ED9D1-C460-6AC0-5087-55E9783F4F50}"/>
                </a:ext>
              </a:extLst>
            </p:cNvPr>
            <p:cNvSpPr/>
            <p:nvPr/>
          </p:nvSpPr>
          <p:spPr>
            <a:xfrm>
              <a:off x="2404825" y="3849425"/>
              <a:ext cx="194700" cy="1947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Inter"/>
                <a:ea typeface="Inter"/>
                <a:cs typeface="Inter"/>
                <a:sym typeface="Inter"/>
              </a:endParaRPr>
            </a:p>
          </p:txBody>
        </p:sp>
      </p:grpSp>
      <p:sp>
        <p:nvSpPr>
          <p:cNvPr id="11" name="Tytuł 23">
            <a:extLst>
              <a:ext uri="{FF2B5EF4-FFF2-40B4-BE49-F238E27FC236}">
                <a16:creationId xmlns:a16="http://schemas.microsoft.com/office/drawing/2014/main" id="{815934EA-BCC1-169C-8187-B0ACB30B4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004" y="294024"/>
            <a:ext cx="7704000" cy="572700"/>
          </a:xfrm>
        </p:spPr>
        <p:txBody>
          <a:bodyPr/>
          <a:lstStyle/>
          <a:p>
            <a:r>
              <a:rPr lang="pl-PL" sz="3000" dirty="0"/>
              <a:t>WAŻNE TERMINY SESJI ZIMOWEJ 24/25</a:t>
            </a:r>
          </a:p>
        </p:txBody>
      </p:sp>
      <p:sp>
        <p:nvSpPr>
          <p:cNvPr id="3" name="Symbol zastępczy zawartości 6">
            <a:extLst>
              <a:ext uri="{FF2B5EF4-FFF2-40B4-BE49-F238E27FC236}">
                <a16:creationId xmlns:a16="http://schemas.microsoft.com/office/drawing/2014/main" id="{F1AC743D-5C24-12DB-50B3-E8035E98B114}"/>
              </a:ext>
            </a:extLst>
          </p:cNvPr>
          <p:cNvSpPr txBox="1">
            <a:spLocks/>
          </p:cNvSpPr>
          <p:nvPr/>
        </p:nvSpPr>
        <p:spPr>
          <a:xfrm>
            <a:off x="618389" y="936994"/>
            <a:ext cx="8007829" cy="340942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6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None/>
              <a:defRPr sz="1400" b="0" i="0" u="none" strike="noStrike" cap="non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algn="just">
              <a:lnSpc>
                <a:spcPct val="120000"/>
              </a:lnSpc>
              <a:buNone/>
            </a:pPr>
            <a:r>
              <a:rPr lang="pl-PL" sz="6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04.03.2025 r. -  godz. 12:00</a:t>
            </a:r>
            <a:r>
              <a:rPr lang="pl-PL" sz="5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6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ostateczny termin wprowadzania ocen do ZTN, terminal ZTN zostaje zablokowany</a:t>
            </a:r>
          </a:p>
          <a:p>
            <a:pPr algn="just">
              <a:lnSpc>
                <a:spcPct val="120000"/>
              </a:lnSpc>
              <a:buNone/>
            </a:pPr>
            <a:endParaRPr lang="pl-PL" sz="6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pl-PL" sz="6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04.03.2025 r. godz. 12:01 do 06.03.2025 r. - godz. 15:00</a:t>
            </a:r>
            <a:r>
              <a:rPr lang="pl-PL" sz="5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6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weryfikacja ocen przez Studentów – możliwe wpisanie oceny lub jej poprawa w Dziekanacie na prośbę Prowadzącego. Po tym czasie nie będzie możliwe wpisanie oceny do systemu, bo zostanie zablokowany całkowicie.</a:t>
            </a:r>
          </a:p>
          <a:p>
            <a:pPr algn="just">
              <a:lnSpc>
                <a:spcPct val="120000"/>
              </a:lnSpc>
              <a:buNone/>
            </a:pPr>
            <a:endParaRPr lang="pl-PL" sz="6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buNone/>
            </a:pPr>
            <a:endParaRPr lang="pl-PL" sz="2000" b="1" u="sng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pl-PL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przypadku braku oceny lub niepodpisania oceny przez Prowadzącego: </a:t>
            </a:r>
          </a:p>
          <a:p>
            <a:pPr marL="358775" indent="-176213" algn="just">
              <a:lnSpc>
                <a:spcPct val="12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pl-PL" sz="5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 do Prowadzącego z prośbą o wpisanie/podpisanie oceny</a:t>
            </a:r>
            <a:r>
              <a:rPr lang="pl-PL" sz="5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5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5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imię.nazwisko@p.lodz.pl</a:t>
            </a:r>
            <a:r>
              <a:rPr lang="pl-PL" sz="5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5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9700" indent="0" algn="just">
              <a:lnSpc>
                <a:spcPct val="120000"/>
              </a:lnSpc>
              <a:buClr>
                <a:srgbClr val="00B050"/>
              </a:buClr>
            </a:pPr>
            <a:r>
              <a:rPr lang="pl-PL" sz="5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z wpisaniem w opcji DW mojego maila (</a:t>
            </a:r>
            <a:r>
              <a:rPr lang="pl-PL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koniecznie!) </a:t>
            </a:r>
            <a:r>
              <a:rPr lang="pl-PL" sz="5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informacja przychodzi również do mnie. </a:t>
            </a:r>
          </a:p>
          <a:p>
            <a:pPr marL="139700" indent="0" algn="just">
              <a:lnSpc>
                <a:spcPct val="120000"/>
              </a:lnSpc>
              <a:buClr>
                <a:srgbClr val="00B050"/>
              </a:buClr>
            </a:pPr>
            <a:endParaRPr lang="pl-PL" sz="5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pl-PL" sz="6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7.03.2025 r. - godz. 09:00: </a:t>
            </a:r>
            <a:r>
              <a:rPr lang="pl-PL" sz="6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automatyczne rozliczenie semestru zimowego (automatyczna rejestracja Wydziału).</a:t>
            </a:r>
            <a:endParaRPr lang="pl-PL" sz="2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057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" name="Google Shape;976;p44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3000" dirty="0"/>
              <a:t>REJESTRACJA NA SEMESTR LETNI 24/25</a:t>
            </a:r>
            <a:endParaRPr dirty="0"/>
          </a:p>
        </p:txBody>
      </p:sp>
      <p:grpSp>
        <p:nvGrpSpPr>
          <p:cNvPr id="987" name="Google Shape;987;p44"/>
          <p:cNvGrpSpPr/>
          <p:nvPr/>
        </p:nvGrpSpPr>
        <p:grpSpPr>
          <a:xfrm>
            <a:off x="1590332" y="4266146"/>
            <a:ext cx="485374" cy="531946"/>
            <a:chOff x="305922" y="1559147"/>
            <a:chExt cx="3270716" cy="3584541"/>
          </a:xfrm>
        </p:grpSpPr>
        <p:sp>
          <p:nvSpPr>
            <p:cNvPr id="988" name="Google Shape;988;p44"/>
            <p:cNvSpPr/>
            <p:nvPr/>
          </p:nvSpPr>
          <p:spPr>
            <a:xfrm>
              <a:off x="1725844" y="3559596"/>
              <a:ext cx="671669" cy="628354"/>
            </a:xfrm>
            <a:custGeom>
              <a:avLst/>
              <a:gdLst/>
              <a:ahLst/>
              <a:cxnLst/>
              <a:rect l="l" t="t" r="r" b="b"/>
              <a:pathLst>
                <a:path w="671669" h="628354" extrusionOk="0">
                  <a:moveTo>
                    <a:pt x="383070" y="3652"/>
                  </a:moveTo>
                  <a:cubicBezTo>
                    <a:pt x="527032" y="9282"/>
                    <a:pt x="645264" y="99517"/>
                    <a:pt x="669371" y="210944"/>
                  </a:cubicBezTo>
                  <a:cubicBezTo>
                    <a:pt x="687178" y="293280"/>
                    <a:pt x="598119" y="475218"/>
                    <a:pt x="519051" y="528217"/>
                  </a:cubicBezTo>
                  <a:cubicBezTo>
                    <a:pt x="411526" y="600291"/>
                    <a:pt x="309620" y="653583"/>
                    <a:pt x="166093" y="615924"/>
                  </a:cubicBezTo>
                  <a:cubicBezTo>
                    <a:pt x="42031" y="583366"/>
                    <a:pt x="-27822" y="512960"/>
                    <a:pt x="10507" y="388980"/>
                  </a:cubicBezTo>
                  <a:cubicBezTo>
                    <a:pt x="45393" y="276119"/>
                    <a:pt x="93443" y="170910"/>
                    <a:pt x="177542" y="83355"/>
                  </a:cubicBezTo>
                  <a:cubicBezTo>
                    <a:pt x="240002" y="18333"/>
                    <a:pt x="310031" y="-10864"/>
                    <a:pt x="383070" y="3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9" name="Google Shape;989;p44"/>
            <p:cNvSpPr/>
            <p:nvPr/>
          </p:nvSpPr>
          <p:spPr>
            <a:xfrm>
              <a:off x="1390766" y="2778870"/>
              <a:ext cx="568943" cy="642238"/>
            </a:xfrm>
            <a:custGeom>
              <a:avLst/>
              <a:gdLst/>
              <a:ahLst/>
              <a:cxnLst/>
              <a:rect l="l" t="t" r="r" b="b"/>
              <a:pathLst>
                <a:path w="568943" h="642238" extrusionOk="0">
                  <a:moveTo>
                    <a:pt x="568920" y="245992"/>
                  </a:moveTo>
                  <a:cubicBezTo>
                    <a:pt x="571189" y="437897"/>
                    <a:pt x="403273" y="642415"/>
                    <a:pt x="243596" y="642239"/>
                  </a:cubicBezTo>
                  <a:cubicBezTo>
                    <a:pt x="119229" y="642098"/>
                    <a:pt x="1972" y="483926"/>
                    <a:pt x="9" y="313659"/>
                  </a:cubicBezTo>
                  <a:cubicBezTo>
                    <a:pt x="-1531" y="180123"/>
                    <a:pt x="199343" y="-2685"/>
                    <a:pt x="344633" y="30"/>
                  </a:cubicBezTo>
                  <a:cubicBezTo>
                    <a:pt x="441626" y="1840"/>
                    <a:pt x="567675" y="140077"/>
                    <a:pt x="568932" y="2459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0" name="Google Shape;990;p44"/>
            <p:cNvSpPr/>
            <p:nvPr/>
          </p:nvSpPr>
          <p:spPr>
            <a:xfrm>
              <a:off x="2346129" y="2597046"/>
              <a:ext cx="498658" cy="582522"/>
            </a:xfrm>
            <a:custGeom>
              <a:avLst/>
              <a:gdLst/>
              <a:ahLst/>
              <a:cxnLst/>
              <a:rect l="l" t="t" r="r" b="b"/>
              <a:pathLst>
                <a:path w="498658" h="582522" extrusionOk="0">
                  <a:moveTo>
                    <a:pt x="498414" y="174707"/>
                  </a:moveTo>
                  <a:cubicBezTo>
                    <a:pt x="504396" y="368964"/>
                    <a:pt x="400187" y="494284"/>
                    <a:pt x="237983" y="571331"/>
                  </a:cubicBezTo>
                  <a:cubicBezTo>
                    <a:pt x="159244" y="608731"/>
                    <a:pt x="86898" y="544743"/>
                    <a:pt x="44185" y="491933"/>
                  </a:cubicBezTo>
                  <a:cubicBezTo>
                    <a:pt x="-56922" y="366942"/>
                    <a:pt x="27518" y="82804"/>
                    <a:pt x="175887" y="11187"/>
                  </a:cubicBezTo>
                  <a:cubicBezTo>
                    <a:pt x="275419" y="-36863"/>
                    <a:pt x="504479" y="79654"/>
                    <a:pt x="498414" y="1747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1" name="Google Shape;991;p44"/>
            <p:cNvSpPr/>
            <p:nvPr/>
          </p:nvSpPr>
          <p:spPr>
            <a:xfrm>
              <a:off x="1748390" y="1559147"/>
              <a:ext cx="419618" cy="392349"/>
            </a:xfrm>
            <a:custGeom>
              <a:avLst/>
              <a:gdLst/>
              <a:ahLst/>
              <a:cxnLst/>
              <a:rect l="l" t="t" r="r" b="b"/>
              <a:pathLst>
                <a:path w="419618" h="392349" extrusionOk="0">
                  <a:moveTo>
                    <a:pt x="199425" y="392162"/>
                  </a:moveTo>
                  <a:cubicBezTo>
                    <a:pt x="74505" y="395336"/>
                    <a:pt x="16253" y="358440"/>
                    <a:pt x="27584" y="263245"/>
                  </a:cubicBezTo>
                  <a:cubicBezTo>
                    <a:pt x="34836" y="202349"/>
                    <a:pt x="-40824" y="140852"/>
                    <a:pt x="31674" y="83705"/>
                  </a:cubicBezTo>
                  <a:cubicBezTo>
                    <a:pt x="91689" y="36407"/>
                    <a:pt x="153656" y="-512"/>
                    <a:pt x="235169" y="5"/>
                  </a:cubicBezTo>
                  <a:cubicBezTo>
                    <a:pt x="370515" y="852"/>
                    <a:pt x="415474" y="44153"/>
                    <a:pt x="419399" y="189678"/>
                  </a:cubicBezTo>
                  <a:cubicBezTo>
                    <a:pt x="423466" y="340104"/>
                    <a:pt x="371655" y="387790"/>
                    <a:pt x="199425" y="3921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2" name="Google Shape;992;p44"/>
            <p:cNvSpPr/>
            <p:nvPr/>
          </p:nvSpPr>
          <p:spPr>
            <a:xfrm>
              <a:off x="3212145" y="2036056"/>
              <a:ext cx="364493" cy="486183"/>
            </a:xfrm>
            <a:custGeom>
              <a:avLst/>
              <a:gdLst/>
              <a:ahLst/>
              <a:cxnLst/>
              <a:rect l="l" t="t" r="r" b="b"/>
              <a:pathLst>
                <a:path w="364493" h="486183" extrusionOk="0">
                  <a:moveTo>
                    <a:pt x="363795" y="209641"/>
                  </a:moveTo>
                  <a:cubicBezTo>
                    <a:pt x="354203" y="377075"/>
                    <a:pt x="301910" y="451371"/>
                    <a:pt x="177214" y="480991"/>
                  </a:cubicBezTo>
                  <a:cubicBezTo>
                    <a:pt x="112626" y="496330"/>
                    <a:pt x="67126" y="478135"/>
                    <a:pt x="32970" y="420388"/>
                  </a:cubicBezTo>
                  <a:cubicBezTo>
                    <a:pt x="-22191" y="327121"/>
                    <a:pt x="-7134" y="192844"/>
                    <a:pt x="70629" y="116350"/>
                  </a:cubicBezTo>
                  <a:cubicBezTo>
                    <a:pt x="78257" y="108851"/>
                    <a:pt x="88554" y="103339"/>
                    <a:pt x="94196" y="94676"/>
                  </a:cubicBezTo>
                  <a:cubicBezTo>
                    <a:pt x="131103" y="38034"/>
                    <a:pt x="159277" y="-30056"/>
                    <a:pt x="250464" y="14244"/>
                  </a:cubicBezTo>
                  <a:cubicBezTo>
                    <a:pt x="338877" y="57193"/>
                    <a:pt x="369730" y="105877"/>
                    <a:pt x="363783" y="209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3" name="Google Shape;993;p44"/>
            <p:cNvSpPr/>
            <p:nvPr/>
          </p:nvSpPr>
          <p:spPr>
            <a:xfrm>
              <a:off x="305922" y="4497378"/>
              <a:ext cx="394688" cy="458284"/>
            </a:xfrm>
            <a:custGeom>
              <a:avLst/>
              <a:gdLst/>
              <a:ahLst/>
              <a:cxnLst/>
              <a:rect l="l" t="t" r="r" b="b"/>
              <a:pathLst>
                <a:path w="394688" h="458284" extrusionOk="0">
                  <a:moveTo>
                    <a:pt x="394688" y="183594"/>
                  </a:moveTo>
                  <a:cubicBezTo>
                    <a:pt x="392772" y="267458"/>
                    <a:pt x="372180" y="342659"/>
                    <a:pt x="310801" y="400089"/>
                  </a:cubicBezTo>
                  <a:cubicBezTo>
                    <a:pt x="254864" y="452429"/>
                    <a:pt x="186985" y="478663"/>
                    <a:pt x="115580" y="439382"/>
                  </a:cubicBezTo>
                  <a:cubicBezTo>
                    <a:pt x="44493" y="400265"/>
                    <a:pt x="-25619" y="361395"/>
                    <a:pt x="9220" y="249122"/>
                  </a:cubicBezTo>
                  <a:cubicBezTo>
                    <a:pt x="35043" y="165904"/>
                    <a:pt x="71997" y="94758"/>
                    <a:pt x="137290" y="44498"/>
                  </a:cubicBezTo>
                  <a:cubicBezTo>
                    <a:pt x="188102" y="5382"/>
                    <a:pt x="261000" y="-16833"/>
                    <a:pt x="319217" y="15654"/>
                  </a:cubicBezTo>
                  <a:cubicBezTo>
                    <a:pt x="377187" y="48013"/>
                    <a:pt x="380725" y="122873"/>
                    <a:pt x="394676" y="1835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4" name="Google Shape;994;p44"/>
            <p:cNvSpPr/>
            <p:nvPr/>
          </p:nvSpPr>
          <p:spPr>
            <a:xfrm>
              <a:off x="2587050" y="4694210"/>
              <a:ext cx="410806" cy="449478"/>
            </a:xfrm>
            <a:custGeom>
              <a:avLst/>
              <a:gdLst/>
              <a:ahLst/>
              <a:cxnLst/>
              <a:rect l="l" t="t" r="r" b="b"/>
              <a:pathLst>
                <a:path w="410806" h="449478" extrusionOk="0">
                  <a:moveTo>
                    <a:pt x="0" y="260628"/>
                  </a:moveTo>
                  <a:cubicBezTo>
                    <a:pt x="16996" y="173695"/>
                    <a:pt x="49848" y="80993"/>
                    <a:pt x="145490" y="25550"/>
                  </a:cubicBezTo>
                  <a:cubicBezTo>
                    <a:pt x="204811" y="-8842"/>
                    <a:pt x="264004" y="-15812"/>
                    <a:pt x="304402" y="50974"/>
                  </a:cubicBezTo>
                  <a:cubicBezTo>
                    <a:pt x="337078" y="104983"/>
                    <a:pt x="442628" y="125963"/>
                    <a:pt x="401383" y="210568"/>
                  </a:cubicBezTo>
                  <a:cubicBezTo>
                    <a:pt x="352029" y="311792"/>
                    <a:pt x="299583" y="420257"/>
                    <a:pt x="169374" y="446586"/>
                  </a:cubicBezTo>
                  <a:cubicBezTo>
                    <a:pt x="75601" y="465533"/>
                    <a:pt x="788" y="390026"/>
                    <a:pt x="0" y="26063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95" name="Google Shape;995;p44"/>
          <p:cNvGrpSpPr/>
          <p:nvPr/>
        </p:nvGrpSpPr>
        <p:grpSpPr>
          <a:xfrm rot="2269654">
            <a:off x="8179394" y="3339572"/>
            <a:ext cx="485311" cy="532160"/>
            <a:chOff x="305922" y="1559147"/>
            <a:chExt cx="3270716" cy="3584541"/>
          </a:xfrm>
        </p:grpSpPr>
        <p:sp>
          <p:nvSpPr>
            <p:cNvPr id="996" name="Google Shape;996;p44"/>
            <p:cNvSpPr/>
            <p:nvPr/>
          </p:nvSpPr>
          <p:spPr>
            <a:xfrm>
              <a:off x="1725844" y="3559596"/>
              <a:ext cx="671669" cy="628354"/>
            </a:xfrm>
            <a:custGeom>
              <a:avLst/>
              <a:gdLst/>
              <a:ahLst/>
              <a:cxnLst/>
              <a:rect l="l" t="t" r="r" b="b"/>
              <a:pathLst>
                <a:path w="671669" h="628354" extrusionOk="0">
                  <a:moveTo>
                    <a:pt x="383070" y="3652"/>
                  </a:moveTo>
                  <a:cubicBezTo>
                    <a:pt x="527032" y="9282"/>
                    <a:pt x="645264" y="99517"/>
                    <a:pt x="669371" y="210944"/>
                  </a:cubicBezTo>
                  <a:cubicBezTo>
                    <a:pt x="687178" y="293280"/>
                    <a:pt x="598119" y="475218"/>
                    <a:pt x="519051" y="528217"/>
                  </a:cubicBezTo>
                  <a:cubicBezTo>
                    <a:pt x="411526" y="600291"/>
                    <a:pt x="309620" y="653583"/>
                    <a:pt x="166093" y="615924"/>
                  </a:cubicBezTo>
                  <a:cubicBezTo>
                    <a:pt x="42031" y="583366"/>
                    <a:pt x="-27822" y="512960"/>
                    <a:pt x="10507" y="388980"/>
                  </a:cubicBezTo>
                  <a:cubicBezTo>
                    <a:pt x="45393" y="276119"/>
                    <a:pt x="93443" y="170910"/>
                    <a:pt x="177542" y="83355"/>
                  </a:cubicBezTo>
                  <a:cubicBezTo>
                    <a:pt x="240002" y="18333"/>
                    <a:pt x="310031" y="-10864"/>
                    <a:pt x="383070" y="3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7" name="Google Shape;997;p44"/>
            <p:cNvSpPr/>
            <p:nvPr/>
          </p:nvSpPr>
          <p:spPr>
            <a:xfrm>
              <a:off x="1390766" y="2778870"/>
              <a:ext cx="568943" cy="642238"/>
            </a:xfrm>
            <a:custGeom>
              <a:avLst/>
              <a:gdLst/>
              <a:ahLst/>
              <a:cxnLst/>
              <a:rect l="l" t="t" r="r" b="b"/>
              <a:pathLst>
                <a:path w="568943" h="642238" extrusionOk="0">
                  <a:moveTo>
                    <a:pt x="568920" y="245992"/>
                  </a:moveTo>
                  <a:cubicBezTo>
                    <a:pt x="571189" y="437897"/>
                    <a:pt x="403273" y="642415"/>
                    <a:pt x="243596" y="642239"/>
                  </a:cubicBezTo>
                  <a:cubicBezTo>
                    <a:pt x="119229" y="642098"/>
                    <a:pt x="1972" y="483926"/>
                    <a:pt x="9" y="313659"/>
                  </a:cubicBezTo>
                  <a:cubicBezTo>
                    <a:pt x="-1531" y="180123"/>
                    <a:pt x="199343" y="-2685"/>
                    <a:pt x="344633" y="30"/>
                  </a:cubicBezTo>
                  <a:cubicBezTo>
                    <a:pt x="441626" y="1840"/>
                    <a:pt x="567675" y="140077"/>
                    <a:pt x="568932" y="2459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8" name="Google Shape;998;p44"/>
            <p:cNvSpPr/>
            <p:nvPr/>
          </p:nvSpPr>
          <p:spPr>
            <a:xfrm>
              <a:off x="2346129" y="2597046"/>
              <a:ext cx="498658" cy="582522"/>
            </a:xfrm>
            <a:custGeom>
              <a:avLst/>
              <a:gdLst/>
              <a:ahLst/>
              <a:cxnLst/>
              <a:rect l="l" t="t" r="r" b="b"/>
              <a:pathLst>
                <a:path w="498658" h="582522" extrusionOk="0">
                  <a:moveTo>
                    <a:pt x="498414" y="174707"/>
                  </a:moveTo>
                  <a:cubicBezTo>
                    <a:pt x="504396" y="368964"/>
                    <a:pt x="400187" y="494284"/>
                    <a:pt x="237983" y="571331"/>
                  </a:cubicBezTo>
                  <a:cubicBezTo>
                    <a:pt x="159244" y="608731"/>
                    <a:pt x="86898" y="544743"/>
                    <a:pt x="44185" y="491933"/>
                  </a:cubicBezTo>
                  <a:cubicBezTo>
                    <a:pt x="-56922" y="366942"/>
                    <a:pt x="27518" y="82804"/>
                    <a:pt x="175887" y="11187"/>
                  </a:cubicBezTo>
                  <a:cubicBezTo>
                    <a:pt x="275419" y="-36863"/>
                    <a:pt x="504479" y="79654"/>
                    <a:pt x="498414" y="1747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9" name="Google Shape;999;p44"/>
            <p:cNvSpPr/>
            <p:nvPr/>
          </p:nvSpPr>
          <p:spPr>
            <a:xfrm>
              <a:off x="1748390" y="1559147"/>
              <a:ext cx="419618" cy="392349"/>
            </a:xfrm>
            <a:custGeom>
              <a:avLst/>
              <a:gdLst/>
              <a:ahLst/>
              <a:cxnLst/>
              <a:rect l="l" t="t" r="r" b="b"/>
              <a:pathLst>
                <a:path w="419618" h="392349" extrusionOk="0">
                  <a:moveTo>
                    <a:pt x="199425" y="392162"/>
                  </a:moveTo>
                  <a:cubicBezTo>
                    <a:pt x="74505" y="395336"/>
                    <a:pt x="16253" y="358440"/>
                    <a:pt x="27584" y="263245"/>
                  </a:cubicBezTo>
                  <a:cubicBezTo>
                    <a:pt x="34836" y="202349"/>
                    <a:pt x="-40824" y="140852"/>
                    <a:pt x="31674" y="83705"/>
                  </a:cubicBezTo>
                  <a:cubicBezTo>
                    <a:pt x="91689" y="36407"/>
                    <a:pt x="153656" y="-512"/>
                    <a:pt x="235169" y="5"/>
                  </a:cubicBezTo>
                  <a:cubicBezTo>
                    <a:pt x="370515" y="852"/>
                    <a:pt x="415474" y="44153"/>
                    <a:pt x="419399" y="189678"/>
                  </a:cubicBezTo>
                  <a:cubicBezTo>
                    <a:pt x="423466" y="340104"/>
                    <a:pt x="371655" y="387790"/>
                    <a:pt x="199425" y="3921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0" name="Google Shape;1000;p44"/>
            <p:cNvSpPr/>
            <p:nvPr/>
          </p:nvSpPr>
          <p:spPr>
            <a:xfrm>
              <a:off x="3212145" y="2036056"/>
              <a:ext cx="364493" cy="486183"/>
            </a:xfrm>
            <a:custGeom>
              <a:avLst/>
              <a:gdLst/>
              <a:ahLst/>
              <a:cxnLst/>
              <a:rect l="l" t="t" r="r" b="b"/>
              <a:pathLst>
                <a:path w="364493" h="486183" extrusionOk="0">
                  <a:moveTo>
                    <a:pt x="363795" y="209641"/>
                  </a:moveTo>
                  <a:cubicBezTo>
                    <a:pt x="354203" y="377075"/>
                    <a:pt x="301910" y="451371"/>
                    <a:pt x="177214" y="480991"/>
                  </a:cubicBezTo>
                  <a:cubicBezTo>
                    <a:pt x="112626" y="496330"/>
                    <a:pt x="67126" y="478135"/>
                    <a:pt x="32970" y="420388"/>
                  </a:cubicBezTo>
                  <a:cubicBezTo>
                    <a:pt x="-22191" y="327121"/>
                    <a:pt x="-7134" y="192844"/>
                    <a:pt x="70629" y="116350"/>
                  </a:cubicBezTo>
                  <a:cubicBezTo>
                    <a:pt x="78257" y="108851"/>
                    <a:pt x="88554" y="103339"/>
                    <a:pt x="94196" y="94676"/>
                  </a:cubicBezTo>
                  <a:cubicBezTo>
                    <a:pt x="131103" y="38034"/>
                    <a:pt x="159277" y="-30056"/>
                    <a:pt x="250464" y="14244"/>
                  </a:cubicBezTo>
                  <a:cubicBezTo>
                    <a:pt x="338877" y="57193"/>
                    <a:pt x="369730" y="105877"/>
                    <a:pt x="363783" y="209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1" name="Google Shape;1001;p44"/>
            <p:cNvSpPr/>
            <p:nvPr/>
          </p:nvSpPr>
          <p:spPr>
            <a:xfrm>
              <a:off x="305922" y="4497378"/>
              <a:ext cx="394688" cy="458284"/>
            </a:xfrm>
            <a:custGeom>
              <a:avLst/>
              <a:gdLst/>
              <a:ahLst/>
              <a:cxnLst/>
              <a:rect l="l" t="t" r="r" b="b"/>
              <a:pathLst>
                <a:path w="394688" h="458284" extrusionOk="0">
                  <a:moveTo>
                    <a:pt x="394688" y="183594"/>
                  </a:moveTo>
                  <a:cubicBezTo>
                    <a:pt x="392772" y="267458"/>
                    <a:pt x="372180" y="342659"/>
                    <a:pt x="310801" y="400089"/>
                  </a:cubicBezTo>
                  <a:cubicBezTo>
                    <a:pt x="254864" y="452429"/>
                    <a:pt x="186985" y="478663"/>
                    <a:pt x="115580" y="439382"/>
                  </a:cubicBezTo>
                  <a:cubicBezTo>
                    <a:pt x="44493" y="400265"/>
                    <a:pt x="-25619" y="361395"/>
                    <a:pt x="9220" y="249122"/>
                  </a:cubicBezTo>
                  <a:cubicBezTo>
                    <a:pt x="35043" y="165904"/>
                    <a:pt x="71997" y="94758"/>
                    <a:pt x="137290" y="44498"/>
                  </a:cubicBezTo>
                  <a:cubicBezTo>
                    <a:pt x="188102" y="5382"/>
                    <a:pt x="261000" y="-16833"/>
                    <a:pt x="319217" y="15654"/>
                  </a:cubicBezTo>
                  <a:cubicBezTo>
                    <a:pt x="377187" y="48013"/>
                    <a:pt x="380725" y="122873"/>
                    <a:pt x="394676" y="1835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2" name="Google Shape;1002;p44"/>
            <p:cNvSpPr/>
            <p:nvPr/>
          </p:nvSpPr>
          <p:spPr>
            <a:xfrm>
              <a:off x="2587050" y="4694210"/>
              <a:ext cx="410806" cy="449478"/>
            </a:xfrm>
            <a:custGeom>
              <a:avLst/>
              <a:gdLst/>
              <a:ahLst/>
              <a:cxnLst/>
              <a:rect l="l" t="t" r="r" b="b"/>
              <a:pathLst>
                <a:path w="410806" h="449478" extrusionOk="0">
                  <a:moveTo>
                    <a:pt x="0" y="260628"/>
                  </a:moveTo>
                  <a:cubicBezTo>
                    <a:pt x="16996" y="173695"/>
                    <a:pt x="49848" y="80993"/>
                    <a:pt x="145490" y="25550"/>
                  </a:cubicBezTo>
                  <a:cubicBezTo>
                    <a:pt x="204811" y="-8842"/>
                    <a:pt x="264004" y="-15812"/>
                    <a:pt x="304402" y="50974"/>
                  </a:cubicBezTo>
                  <a:cubicBezTo>
                    <a:pt x="337078" y="104983"/>
                    <a:pt x="442628" y="125963"/>
                    <a:pt x="401383" y="210568"/>
                  </a:cubicBezTo>
                  <a:cubicBezTo>
                    <a:pt x="352029" y="311792"/>
                    <a:pt x="299583" y="420257"/>
                    <a:pt x="169374" y="446586"/>
                  </a:cubicBezTo>
                  <a:cubicBezTo>
                    <a:pt x="75601" y="465533"/>
                    <a:pt x="788" y="390026"/>
                    <a:pt x="0" y="26063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03" name="Google Shape;1003;p44"/>
          <p:cNvGrpSpPr/>
          <p:nvPr/>
        </p:nvGrpSpPr>
        <p:grpSpPr>
          <a:xfrm>
            <a:off x="649950" y="3176900"/>
            <a:ext cx="338700" cy="338700"/>
            <a:chOff x="2332825" y="3777425"/>
            <a:chExt cx="338700" cy="338700"/>
          </a:xfrm>
        </p:grpSpPr>
        <p:sp>
          <p:nvSpPr>
            <p:cNvPr id="1004" name="Google Shape;1004;p44"/>
            <p:cNvSpPr/>
            <p:nvPr/>
          </p:nvSpPr>
          <p:spPr>
            <a:xfrm>
              <a:off x="2332825" y="3777425"/>
              <a:ext cx="338700" cy="338700"/>
            </a:xfrm>
            <a:prstGeom prst="star8">
              <a:avLst>
                <a:gd name="adj" fmla="val 0"/>
              </a:avLst>
            </a:prstGeom>
            <a:solidFill>
              <a:schemeClr val="dk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1005" name="Google Shape;1005;p44"/>
            <p:cNvSpPr/>
            <p:nvPr/>
          </p:nvSpPr>
          <p:spPr>
            <a:xfrm>
              <a:off x="2404825" y="3849425"/>
              <a:ext cx="194700" cy="1947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Inter"/>
                <a:ea typeface="Inter"/>
                <a:cs typeface="Inter"/>
                <a:sym typeface="Inter"/>
              </a:endParaRPr>
            </a:p>
          </p:txBody>
        </p:sp>
      </p:grpSp>
      <p:sp>
        <p:nvSpPr>
          <p:cNvPr id="39" name="pole tekstowe 38">
            <a:extLst>
              <a:ext uri="{FF2B5EF4-FFF2-40B4-BE49-F238E27FC236}">
                <a16:creationId xmlns:a16="http://schemas.microsoft.com/office/drawing/2014/main" id="{30DF5206-07A1-6C99-3EF2-F24E6750F48D}"/>
              </a:ext>
            </a:extLst>
          </p:cNvPr>
          <p:cNvSpPr txBox="1"/>
          <p:nvPr/>
        </p:nvSpPr>
        <p:spPr>
          <a:xfrm>
            <a:off x="1125491" y="1157738"/>
            <a:ext cx="6992723" cy="3339376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just"/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Minimum punktów: </a:t>
            </a:r>
            <a:r>
              <a:rPr lang="pl-PL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ECTS</a:t>
            </a:r>
          </a:p>
          <a:p>
            <a:pPr algn="just"/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Rejestracja pełna:   </a:t>
            </a:r>
            <a:r>
              <a:rPr lang="pl-PL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ECTS</a:t>
            </a:r>
          </a:p>
          <a:p>
            <a:pPr algn="just"/>
            <a:endParaRPr lang="pl-PL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przypadku uzyskania 15-29 ECTS – rejestracja warunkowa (nic nie trzeba robić)</a:t>
            </a:r>
          </a:p>
          <a:p>
            <a:pPr algn="just"/>
            <a:r>
              <a:rPr lang="pl-PL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przypadku &lt; 15 ECTS – KONIECZNIE</a:t>
            </a:r>
            <a:r>
              <a:rPr lang="pl-PL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(!) zgłosić się do mnie w terminie </a:t>
            </a:r>
          </a:p>
          <a:p>
            <a:pPr algn="just"/>
            <a:r>
              <a:rPr lang="pl-PL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04.03. 2025 r. – 6.03.202</a:t>
            </a:r>
            <a:r>
              <a:rPr lang="pl-PL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pl-PL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r.  </a:t>
            </a:r>
            <a:endParaRPr lang="pl-PL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Proszę</a:t>
            </a:r>
            <a:r>
              <a:rPr lang="pl-PL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śledzić informacje na wydziałowej stronie internetowej, FB i na swoich mailach politechnicznych.</a:t>
            </a:r>
          </a:p>
          <a:p>
            <a:pPr algn="just">
              <a:buFont typeface="Wingdings" pitchFamily="2" charset="2"/>
              <a:buChar char="v"/>
            </a:pPr>
            <a:endParaRPr lang="pl-PL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Niezaliczone przedmioty można nadrobić w semestrze letnim i w sesji letniej </a:t>
            </a:r>
          </a:p>
          <a:p>
            <a:pPr algn="just"/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(w przypadku, gdy brak zaliczenia nie wynika z nieobecności).</a:t>
            </a:r>
          </a:p>
          <a:p>
            <a:pPr algn="just"/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Po semestrze letnim – 60 ECTS (minimum punktowe – 45 ECTS)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5">
          <a:extLst>
            <a:ext uri="{FF2B5EF4-FFF2-40B4-BE49-F238E27FC236}">
              <a16:creationId xmlns:a16="http://schemas.microsoft.com/office/drawing/2014/main" id="{D3D3E898-AE00-630F-EAD9-7867871246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" name="Google Shape;976;p44">
            <a:extLst>
              <a:ext uri="{FF2B5EF4-FFF2-40B4-BE49-F238E27FC236}">
                <a16:creationId xmlns:a16="http://schemas.microsoft.com/office/drawing/2014/main" id="{17C1B016-0242-4006-C7A8-7D10D5F828E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3000" dirty="0"/>
              <a:t>ZAPISY NA ZAJĘCIA JĘZYKOWE I W-F</a:t>
            </a:r>
            <a:endParaRPr dirty="0"/>
          </a:p>
        </p:txBody>
      </p:sp>
      <p:grpSp>
        <p:nvGrpSpPr>
          <p:cNvPr id="987" name="Google Shape;987;p44">
            <a:extLst>
              <a:ext uri="{FF2B5EF4-FFF2-40B4-BE49-F238E27FC236}">
                <a16:creationId xmlns:a16="http://schemas.microsoft.com/office/drawing/2014/main" id="{CCA148C0-FD0A-E1CF-12AD-1BD7D493B6D3}"/>
              </a:ext>
            </a:extLst>
          </p:cNvPr>
          <p:cNvGrpSpPr/>
          <p:nvPr/>
        </p:nvGrpSpPr>
        <p:grpSpPr>
          <a:xfrm>
            <a:off x="1590332" y="4266146"/>
            <a:ext cx="485374" cy="531946"/>
            <a:chOff x="305922" y="1559147"/>
            <a:chExt cx="3270716" cy="3584541"/>
          </a:xfrm>
        </p:grpSpPr>
        <p:sp>
          <p:nvSpPr>
            <p:cNvPr id="988" name="Google Shape;988;p44">
              <a:extLst>
                <a:ext uri="{FF2B5EF4-FFF2-40B4-BE49-F238E27FC236}">
                  <a16:creationId xmlns:a16="http://schemas.microsoft.com/office/drawing/2014/main" id="{C824EF81-A90A-485B-7972-921859651845}"/>
                </a:ext>
              </a:extLst>
            </p:cNvPr>
            <p:cNvSpPr/>
            <p:nvPr/>
          </p:nvSpPr>
          <p:spPr>
            <a:xfrm>
              <a:off x="1725844" y="3559596"/>
              <a:ext cx="671669" cy="628354"/>
            </a:xfrm>
            <a:custGeom>
              <a:avLst/>
              <a:gdLst/>
              <a:ahLst/>
              <a:cxnLst/>
              <a:rect l="l" t="t" r="r" b="b"/>
              <a:pathLst>
                <a:path w="671669" h="628354" extrusionOk="0">
                  <a:moveTo>
                    <a:pt x="383070" y="3652"/>
                  </a:moveTo>
                  <a:cubicBezTo>
                    <a:pt x="527032" y="9282"/>
                    <a:pt x="645264" y="99517"/>
                    <a:pt x="669371" y="210944"/>
                  </a:cubicBezTo>
                  <a:cubicBezTo>
                    <a:pt x="687178" y="293280"/>
                    <a:pt x="598119" y="475218"/>
                    <a:pt x="519051" y="528217"/>
                  </a:cubicBezTo>
                  <a:cubicBezTo>
                    <a:pt x="411526" y="600291"/>
                    <a:pt x="309620" y="653583"/>
                    <a:pt x="166093" y="615924"/>
                  </a:cubicBezTo>
                  <a:cubicBezTo>
                    <a:pt x="42031" y="583366"/>
                    <a:pt x="-27822" y="512960"/>
                    <a:pt x="10507" y="388980"/>
                  </a:cubicBezTo>
                  <a:cubicBezTo>
                    <a:pt x="45393" y="276119"/>
                    <a:pt x="93443" y="170910"/>
                    <a:pt x="177542" y="83355"/>
                  </a:cubicBezTo>
                  <a:cubicBezTo>
                    <a:pt x="240002" y="18333"/>
                    <a:pt x="310031" y="-10864"/>
                    <a:pt x="383070" y="3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9" name="Google Shape;989;p44">
              <a:extLst>
                <a:ext uri="{FF2B5EF4-FFF2-40B4-BE49-F238E27FC236}">
                  <a16:creationId xmlns:a16="http://schemas.microsoft.com/office/drawing/2014/main" id="{2B6F051D-88B5-982E-E454-76B1A3964221}"/>
                </a:ext>
              </a:extLst>
            </p:cNvPr>
            <p:cNvSpPr/>
            <p:nvPr/>
          </p:nvSpPr>
          <p:spPr>
            <a:xfrm>
              <a:off x="1390766" y="2778870"/>
              <a:ext cx="568943" cy="642238"/>
            </a:xfrm>
            <a:custGeom>
              <a:avLst/>
              <a:gdLst/>
              <a:ahLst/>
              <a:cxnLst/>
              <a:rect l="l" t="t" r="r" b="b"/>
              <a:pathLst>
                <a:path w="568943" h="642238" extrusionOk="0">
                  <a:moveTo>
                    <a:pt x="568920" y="245992"/>
                  </a:moveTo>
                  <a:cubicBezTo>
                    <a:pt x="571189" y="437897"/>
                    <a:pt x="403273" y="642415"/>
                    <a:pt x="243596" y="642239"/>
                  </a:cubicBezTo>
                  <a:cubicBezTo>
                    <a:pt x="119229" y="642098"/>
                    <a:pt x="1972" y="483926"/>
                    <a:pt x="9" y="313659"/>
                  </a:cubicBezTo>
                  <a:cubicBezTo>
                    <a:pt x="-1531" y="180123"/>
                    <a:pt x="199343" y="-2685"/>
                    <a:pt x="344633" y="30"/>
                  </a:cubicBezTo>
                  <a:cubicBezTo>
                    <a:pt x="441626" y="1840"/>
                    <a:pt x="567675" y="140077"/>
                    <a:pt x="568932" y="2459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0" name="Google Shape;990;p44">
              <a:extLst>
                <a:ext uri="{FF2B5EF4-FFF2-40B4-BE49-F238E27FC236}">
                  <a16:creationId xmlns:a16="http://schemas.microsoft.com/office/drawing/2014/main" id="{E2A5F072-8363-169C-CF93-B1449C9F4E72}"/>
                </a:ext>
              </a:extLst>
            </p:cNvPr>
            <p:cNvSpPr/>
            <p:nvPr/>
          </p:nvSpPr>
          <p:spPr>
            <a:xfrm>
              <a:off x="2346129" y="2597046"/>
              <a:ext cx="498658" cy="582522"/>
            </a:xfrm>
            <a:custGeom>
              <a:avLst/>
              <a:gdLst/>
              <a:ahLst/>
              <a:cxnLst/>
              <a:rect l="l" t="t" r="r" b="b"/>
              <a:pathLst>
                <a:path w="498658" h="582522" extrusionOk="0">
                  <a:moveTo>
                    <a:pt x="498414" y="174707"/>
                  </a:moveTo>
                  <a:cubicBezTo>
                    <a:pt x="504396" y="368964"/>
                    <a:pt x="400187" y="494284"/>
                    <a:pt x="237983" y="571331"/>
                  </a:cubicBezTo>
                  <a:cubicBezTo>
                    <a:pt x="159244" y="608731"/>
                    <a:pt x="86898" y="544743"/>
                    <a:pt x="44185" y="491933"/>
                  </a:cubicBezTo>
                  <a:cubicBezTo>
                    <a:pt x="-56922" y="366942"/>
                    <a:pt x="27518" y="82804"/>
                    <a:pt x="175887" y="11187"/>
                  </a:cubicBezTo>
                  <a:cubicBezTo>
                    <a:pt x="275419" y="-36863"/>
                    <a:pt x="504479" y="79654"/>
                    <a:pt x="498414" y="1747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1" name="Google Shape;991;p44">
              <a:extLst>
                <a:ext uri="{FF2B5EF4-FFF2-40B4-BE49-F238E27FC236}">
                  <a16:creationId xmlns:a16="http://schemas.microsoft.com/office/drawing/2014/main" id="{E319C247-2EFC-37EE-BBCE-2FEE76740222}"/>
                </a:ext>
              </a:extLst>
            </p:cNvPr>
            <p:cNvSpPr/>
            <p:nvPr/>
          </p:nvSpPr>
          <p:spPr>
            <a:xfrm>
              <a:off x="1748390" y="1559147"/>
              <a:ext cx="419618" cy="392349"/>
            </a:xfrm>
            <a:custGeom>
              <a:avLst/>
              <a:gdLst/>
              <a:ahLst/>
              <a:cxnLst/>
              <a:rect l="l" t="t" r="r" b="b"/>
              <a:pathLst>
                <a:path w="419618" h="392349" extrusionOk="0">
                  <a:moveTo>
                    <a:pt x="199425" y="392162"/>
                  </a:moveTo>
                  <a:cubicBezTo>
                    <a:pt x="74505" y="395336"/>
                    <a:pt x="16253" y="358440"/>
                    <a:pt x="27584" y="263245"/>
                  </a:cubicBezTo>
                  <a:cubicBezTo>
                    <a:pt x="34836" y="202349"/>
                    <a:pt x="-40824" y="140852"/>
                    <a:pt x="31674" y="83705"/>
                  </a:cubicBezTo>
                  <a:cubicBezTo>
                    <a:pt x="91689" y="36407"/>
                    <a:pt x="153656" y="-512"/>
                    <a:pt x="235169" y="5"/>
                  </a:cubicBezTo>
                  <a:cubicBezTo>
                    <a:pt x="370515" y="852"/>
                    <a:pt x="415474" y="44153"/>
                    <a:pt x="419399" y="189678"/>
                  </a:cubicBezTo>
                  <a:cubicBezTo>
                    <a:pt x="423466" y="340104"/>
                    <a:pt x="371655" y="387790"/>
                    <a:pt x="199425" y="3921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2" name="Google Shape;992;p44">
              <a:extLst>
                <a:ext uri="{FF2B5EF4-FFF2-40B4-BE49-F238E27FC236}">
                  <a16:creationId xmlns:a16="http://schemas.microsoft.com/office/drawing/2014/main" id="{6F293AE4-CCFB-61A6-1A49-4FAC80704F2E}"/>
                </a:ext>
              </a:extLst>
            </p:cNvPr>
            <p:cNvSpPr/>
            <p:nvPr/>
          </p:nvSpPr>
          <p:spPr>
            <a:xfrm>
              <a:off x="3212145" y="2036056"/>
              <a:ext cx="364493" cy="486183"/>
            </a:xfrm>
            <a:custGeom>
              <a:avLst/>
              <a:gdLst/>
              <a:ahLst/>
              <a:cxnLst/>
              <a:rect l="l" t="t" r="r" b="b"/>
              <a:pathLst>
                <a:path w="364493" h="486183" extrusionOk="0">
                  <a:moveTo>
                    <a:pt x="363795" y="209641"/>
                  </a:moveTo>
                  <a:cubicBezTo>
                    <a:pt x="354203" y="377075"/>
                    <a:pt x="301910" y="451371"/>
                    <a:pt x="177214" y="480991"/>
                  </a:cubicBezTo>
                  <a:cubicBezTo>
                    <a:pt x="112626" y="496330"/>
                    <a:pt x="67126" y="478135"/>
                    <a:pt x="32970" y="420388"/>
                  </a:cubicBezTo>
                  <a:cubicBezTo>
                    <a:pt x="-22191" y="327121"/>
                    <a:pt x="-7134" y="192844"/>
                    <a:pt x="70629" y="116350"/>
                  </a:cubicBezTo>
                  <a:cubicBezTo>
                    <a:pt x="78257" y="108851"/>
                    <a:pt x="88554" y="103339"/>
                    <a:pt x="94196" y="94676"/>
                  </a:cubicBezTo>
                  <a:cubicBezTo>
                    <a:pt x="131103" y="38034"/>
                    <a:pt x="159277" y="-30056"/>
                    <a:pt x="250464" y="14244"/>
                  </a:cubicBezTo>
                  <a:cubicBezTo>
                    <a:pt x="338877" y="57193"/>
                    <a:pt x="369730" y="105877"/>
                    <a:pt x="363783" y="209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3" name="Google Shape;993;p44">
              <a:extLst>
                <a:ext uri="{FF2B5EF4-FFF2-40B4-BE49-F238E27FC236}">
                  <a16:creationId xmlns:a16="http://schemas.microsoft.com/office/drawing/2014/main" id="{CD1D5BD6-9C50-387C-EF84-F964D50FC24E}"/>
                </a:ext>
              </a:extLst>
            </p:cNvPr>
            <p:cNvSpPr/>
            <p:nvPr/>
          </p:nvSpPr>
          <p:spPr>
            <a:xfrm>
              <a:off x="305922" y="4497378"/>
              <a:ext cx="394688" cy="458284"/>
            </a:xfrm>
            <a:custGeom>
              <a:avLst/>
              <a:gdLst/>
              <a:ahLst/>
              <a:cxnLst/>
              <a:rect l="l" t="t" r="r" b="b"/>
              <a:pathLst>
                <a:path w="394688" h="458284" extrusionOk="0">
                  <a:moveTo>
                    <a:pt x="394688" y="183594"/>
                  </a:moveTo>
                  <a:cubicBezTo>
                    <a:pt x="392772" y="267458"/>
                    <a:pt x="372180" y="342659"/>
                    <a:pt x="310801" y="400089"/>
                  </a:cubicBezTo>
                  <a:cubicBezTo>
                    <a:pt x="254864" y="452429"/>
                    <a:pt x="186985" y="478663"/>
                    <a:pt x="115580" y="439382"/>
                  </a:cubicBezTo>
                  <a:cubicBezTo>
                    <a:pt x="44493" y="400265"/>
                    <a:pt x="-25619" y="361395"/>
                    <a:pt x="9220" y="249122"/>
                  </a:cubicBezTo>
                  <a:cubicBezTo>
                    <a:pt x="35043" y="165904"/>
                    <a:pt x="71997" y="94758"/>
                    <a:pt x="137290" y="44498"/>
                  </a:cubicBezTo>
                  <a:cubicBezTo>
                    <a:pt x="188102" y="5382"/>
                    <a:pt x="261000" y="-16833"/>
                    <a:pt x="319217" y="15654"/>
                  </a:cubicBezTo>
                  <a:cubicBezTo>
                    <a:pt x="377187" y="48013"/>
                    <a:pt x="380725" y="122873"/>
                    <a:pt x="394676" y="1835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4" name="Google Shape;994;p44">
              <a:extLst>
                <a:ext uri="{FF2B5EF4-FFF2-40B4-BE49-F238E27FC236}">
                  <a16:creationId xmlns:a16="http://schemas.microsoft.com/office/drawing/2014/main" id="{D4DE5E29-3065-94E9-7081-C5E65954292B}"/>
                </a:ext>
              </a:extLst>
            </p:cNvPr>
            <p:cNvSpPr/>
            <p:nvPr/>
          </p:nvSpPr>
          <p:spPr>
            <a:xfrm>
              <a:off x="2587050" y="4694210"/>
              <a:ext cx="410806" cy="449478"/>
            </a:xfrm>
            <a:custGeom>
              <a:avLst/>
              <a:gdLst/>
              <a:ahLst/>
              <a:cxnLst/>
              <a:rect l="l" t="t" r="r" b="b"/>
              <a:pathLst>
                <a:path w="410806" h="449478" extrusionOk="0">
                  <a:moveTo>
                    <a:pt x="0" y="260628"/>
                  </a:moveTo>
                  <a:cubicBezTo>
                    <a:pt x="16996" y="173695"/>
                    <a:pt x="49848" y="80993"/>
                    <a:pt x="145490" y="25550"/>
                  </a:cubicBezTo>
                  <a:cubicBezTo>
                    <a:pt x="204811" y="-8842"/>
                    <a:pt x="264004" y="-15812"/>
                    <a:pt x="304402" y="50974"/>
                  </a:cubicBezTo>
                  <a:cubicBezTo>
                    <a:pt x="337078" y="104983"/>
                    <a:pt x="442628" y="125963"/>
                    <a:pt x="401383" y="210568"/>
                  </a:cubicBezTo>
                  <a:cubicBezTo>
                    <a:pt x="352029" y="311792"/>
                    <a:pt x="299583" y="420257"/>
                    <a:pt x="169374" y="446586"/>
                  </a:cubicBezTo>
                  <a:cubicBezTo>
                    <a:pt x="75601" y="465533"/>
                    <a:pt x="788" y="390026"/>
                    <a:pt x="0" y="26063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95" name="Google Shape;995;p44">
            <a:extLst>
              <a:ext uri="{FF2B5EF4-FFF2-40B4-BE49-F238E27FC236}">
                <a16:creationId xmlns:a16="http://schemas.microsoft.com/office/drawing/2014/main" id="{44587038-3FDC-86A3-CEF5-DBC8D0E9AAF1}"/>
              </a:ext>
            </a:extLst>
          </p:cNvPr>
          <p:cNvGrpSpPr/>
          <p:nvPr/>
        </p:nvGrpSpPr>
        <p:grpSpPr>
          <a:xfrm rot="2269654">
            <a:off x="8179394" y="3339572"/>
            <a:ext cx="485311" cy="532160"/>
            <a:chOff x="305922" y="1559147"/>
            <a:chExt cx="3270716" cy="3584541"/>
          </a:xfrm>
        </p:grpSpPr>
        <p:sp>
          <p:nvSpPr>
            <p:cNvPr id="996" name="Google Shape;996;p44">
              <a:extLst>
                <a:ext uri="{FF2B5EF4-FFF2-40B4-BE49-F238E27FC236}">
                  <a16:creationId xmlns:a16="http://schemas.microsoft.com/office/drawing/2014/main" id="{05175D5E-04F1-D148-51BE-046CA4F1B106}"/>
                </a:ext>
              </a:extLst>
            </p:cNvPr>
            <p:cNvSpPr/>
            <p:nvPr/>
          </p:nvSpPr>
          <p:spPr>
            <a:xfrm>
              <a:off x="1725844" y="3559596"/>
              <a:ext cx="671669" cy="628354"/>
            </a:xfrm>
            <a:custGeom>
              <a:avLst/>
              <a:gdLst/>
              <a:ahLst/>
              <a:cxnLst/>
              <a:rect l="l" t="t" r="r" b="b"/>
              <a:pathLst>
                <a:path w="671669" h="628354" extrusionOk="0">
                  <a:moveTo>
                    <a:pt x="383070" y="3652"/>
                  </a:moveTo>
                  <a:cubicBezTo>
                    <a:pt x="527032" y="9282"/>
                    <a:pt x="645264" y="99517"/>
                    <a:pt x="669371" y="210944"/>
                  </a:cubicBezTo>
                  <a:cubicBezTo>
                    <a:pt x="687178" y="293280"/>
                    <a:pt x="598119" y="475218"/>
                    <a:pt x="519051" y="528217"/>
                  </a:cubicBezTo>
                  <a:cubicBezTo>
                    <a:pt x="411526" y="600291"/>
                    <a:pt x="309620" y="653583"/>
                    <a:pt x="166093" y="615924"/>
                  </a:cubicBezTo>
                  <a:cubicBezTo>
                    <a:pt x="42031" y="583366"/>
                    <a:pt x="-27822" y="512960"/>
                    <a:pt x="10507" y="388980"/>
                  </a:cubicBezTo>
                  <a:cubicBezTo>
                    <a:pt x="45393" y="276119"/>
                    <a:pt x="93443" y="170910"/>
                    <a:pt x="177542" y="83355"/>
                  </a:cubicBezTo>
                  <a:cubicBezTo>
                    <a:pt x="240002" y="18333"/>
                    <a:pt x="310031" y="-10864"/>
                    <a:pt x="383070" y="3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7" name="Google Shape;997;p44">
              <a:extLst>
                <a:ext uri="{FF2B5EF4-FFF2-40B4-BE49-F238E27FC236}">
                  <a16:creationId xmlns:a16="http://schemas.microsoft.com/office/drawing/2014/main" id="{D51D2469-78DD-ABDE-9B94-8D8ED6A43B38}"/>
                </a:ext>
              </a:extLst>
            </p:cNvPr>
            <p:cNvSpPr/>
            <p:nvPr/>
          </p:nvSpPr>
          <p:spPr>
            <a:xfrm>
              <a:off x="1390766" y="2778870"/>
              <a:ext cx="568943" cy="642238"/>
            </a:xfrm>
            <a:custGeom>
              <a:avLst/>
              <a:gdLst/>
              <a:ahLst/>
              <a:cxnLst/>
              <a:rect l="l" t="t" r="r" b="b"/>
              <a:pathLst>
                <a:path w="568943" h="642238" extrusionOk="0">
                  <a:moveTo>
                    <a:pt x="568920" y="245992"/>
                  </a:moveTo>
                  <a:cubicBezTo>
                    <a:pt x="571189" y="437897"/>
                    <a:pt x="403273" y="642415"/>
                    <a:pt x="243596" y="642239"/>
                  </a:cubicBezTo>
                  <a:cubicBezTo>
                    <a:pt x="119229" y="642098"/>
                    <a:pt x="1972" y="483926"/>
                    <a:pt x="9" y="313659"/>
                  </a:cubicBezTo>
                  <a:cubicBezTo>
                    <a:pt x="-1531" y="180123"/>
                    <a:pt x="199343" y="-2685"/>
                    <a:pt x="344633" y="30"/>
                  </a:cubicBezTo>
                  <a:cubicBezTo>
                    <a:pt x="441626" y="1840"/>
                    <a:pt x="567675" y="140077"/>
                    <a:pt x="568932" y="2459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8" name="Google Shape;998;p44">
              <a:extLst>
                <a:ext uri="{FF2B5EF4-FFF2-40B4-BE49-F238E27FC236}">
                  <a16:creationId xmlns:a16="http://schemas.microsoft.com/office/drawing/2014/main" id="{40B42810-3739-FF2B-29CD-D8625DB887D0}"/>
                </a:ext>
              </a:extLst>
            </p:cNvPr>
            <p:cNvSpPr/>
            <p:nvPr/>
          </p:nvSpPr>
          <p:spPr>
            <a:xfrm>
              <a:off x="2346129" y="2597046"/>
              <a:ext cx="498658" cy="582522"/>
            </a:xfrm>
            <a:custGeom>
              <a:avLst/>
              <a:gdLst/>
              <a:ahLst/>
              <a:cxnLst/>
              <a:rect l="l" t="t" r="r" b="b"/>
              <a:pathLst>
                <a:path w="498658" h="582522" extrusionOk="0">
                  <a:moveTo>
                    <a:pt x="498414" y="174707"/>
                  </a:moveTo>
                  <a:cubicBezTo>
                    <a:pt x="504396" y="368964"/>
                    <a:pt x="400187" y="494284"/>
                    <a:pt x="237983" y="571331"/>
                  </a:cubicBezTo>
                  <a:cubicBezTo>
                    <a:pt x="159244" y="608731"/>
                    <a:pt x="86898" y="544743"/>
                    <a:pt x="44185" y="491933"/>
                  </a:cubicBezTo>
                  <a:cubicBezTo>
                    <a:pt x="-56922" y="366942"/>
                    <a:pt x="27518" y="82804"/>
                    <a:pt x="175887" y="11187"/>
                  </a:cubicBezTo>
                  <a:cubicBezTo>
                    <a:pt x="275419" y="-36863"/>
                    <a:pt x="504479" y="79654"/>
                    <a:pt x="498414" y="1747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9" name="Google Shape;999;p44">
              <a:extLst>
                <a:ext uri="{FF2B5EF4-FFF2-40B4-BE49-F238E27FC236}">
                  <a16:creationId xmlns:a16="http://schemas.microsoft.com/office/drawing/2014/main" id="{094216F3-A77C-E98A-0A40-6E19A0C5EF1E}"/>
                </a:ext>
              </a:extLst>
            </p:cNvPr>
            <p:cNvSpPr/>
            <p:nvPr/>
          </p:nvSpPr>
          <p:spPr>
            <a:xfrm>
              <a:off x="1748390" y="1559147"/>
              <a:ext cx="419618" cy="392349"/>
            </a:xfrm>
            <a:custGeom>
              <a:avLst/>
              <a:gdLst/>
              <a:ahLst/>
              <a:cxnLst/>
              <a:rect l="l" t="t" r="r" b="b"/>
              <a:pathLst>
                <a:path w="419618" h="392349" extrusionOk="0">
                  <a:moveTo>
                    <a:pt x="199425" y="392162"/>
                  </a:moveTo>
                  <a:cubicBezTo>
                    <a:pt x="74505" y="395336"/>
                    <a:pt x="16253" y="358440"/>
                    <a:pt x="27584" y="263245"/>
                  </a:cubicBezTo>
                  <a:cubicBezTo>
                    <a:pt x="34836" y="202349"/>
                    <a:pt x="-40824" y="140852"/>
                    <a:pt x="31674" y="83705"/>
                  </a:cubicBezTo>
                  <a:cubicBezTo>
                    <a:pt x="91689" y="36407"/>
                    <a:pt x="153656" y="-512"/>
                    <a:pt x="235169" y="5"/>
                  </a:cubicBezTo>
                  <a:cubicBezTo>
                    <a:pt x="370515" y="852"/>
                    <a:pt x="415474" y="44153"/>
                    <a:pt x="419399" y="189678"/>
                  </a:cubicBezTo>
                  <a:cubicBezTo>
                    <a:pt x="423466" y="340104"/>
                    <a:pt x="371655" y="387790"/>
                    <a:pt x="199425" y="3921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0" name="Google Shape;1000;p44">
              <a:extLst>
                <a:ext uri="{FF2B5EF4-FFF2-40B4-BE49-F238E27FC236}">
                  <a16:creationId xmlns:a16="http://schemas.microsoft.com/office/drawing/2014/main" id="{D118BC65-A6A2-AAD2-BA23-258B94831960}"/>
                </a:ext>
              </a:extLst>
            </p:cNvPr>
            <p:cNvSpPr/>
            <p:nvPr/>
          </p:nvSpPr>
          <p:spPr>
            <a:xfrm>
              <a:off x="3212145" y="2036056"/>
              <a:ext cx="364493" cy="486183"/>
            </a:xfrm>
            <a:custGeom>
              <a:avLst/>
              <a:gdLst/>
              <a:ahLst/>
              <a:cxnLst/>
              <a:rect l="l" t="t" r="r" b="b"/>
              <a:pathLst>
                <a:path w="364493" h="486183" extrusionOk="0">
                  <a:moveTo>
                    <a:pt x="363795" y="209641"/>
                  </a:moveTo>
                  <a:cubicBezTo>
                    <a:pt x="354203" y="377075"/>
                    <a:pt x="301910" y="451371"/>
                    <a:pt x="177214" y="480991"/>
                  </a:cubicBezTo>
                  <a:cubicBezTo>
                    <a:pt x="112626" y="496330"/>
                    <a:pt x="67126" y="478135"/>
                    <a:pt x="32970" y="420388"/>
                  </a:cubicBezTo>
                  <a:cubicBezTo>
                    <a:pt x="-22191" y="327121"/>
                    <a:pt x="-7134" y="192844"/>
                    <a:pt x="70629" y="116350"/>
                  </a:cubicBezTo>
                  <a:cubicBezTo>
                    <a:pt x="78257" y="108851"/>
                    <a:pt x="88554" y="103339"/>
                    <a:pt x="94196" y="94676"/>
                  </a:cubicBezTo>
                  <a:cubicBezTo>
                    <a:pt x="131103" y="38034"/>
                    <a:pt x="159277" y="-30056"/>
                    <a:pt x="250464" y="14244"/>
                  </a:cubicBezTo>
                  <a:cubicBezTo>
                    <a:pt x="338877" y="57193"/>
                    <a:pt x="369730" y="105877"/>
                    <a:pt x="363783" y="2096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1" name="Google Shape;1001;p44">
              <a:extLst>
                <a:ext uri="{FF2B5EF4-FFF2-40B4-BE49-F238E27FC236}">
                  <a16:creationId xmlns:a16="http://schemas.microsoft.com/office/drawing/2014/main" id="{2C21F348-2780-D8CD-7E5B-1A71641942BA}"/>
                </a:ext>
              </a:extLst>
            </p:cNvPr>
            <p:cNvSpPr/>
            <p:nvPr/>
          </p:nvSpPr>
          <p:spPr>
            <a:xfrm>
              <a:off x="305922" y="4497378"/>
              <a:ext cx="394688" cy="458284"/>
            </a:xfrm>
            <a:custGeom>
              <a:avLst/>
              <a:gdLst/>
              <a:ahLst/>
              <a:cxnLst/>
              <a:rect l="l" t="t" r="r" b="b"/>
              <a:pathLst>
                <a:path w="394688" h="458284" extrusionOk="0">
                  <a:moveTo>
                    <a:pt x="394688" y="183594"/>
                  </a:moveTo>
                  <a:cubicBezTo>
                    <a:pt x="392772" y="267458"/>
                    <a:pt x="372180" y="342659"/>
                    <a:pt x="310801" y="400089"/>
                  </a:cubicBezTo>
                  <a:cubicBezTo>
                    <a:pt x="254864" y="452429"/>
                    <a:pt x="186985" y="478663"/>
                    <a:pt x="115580" y="439382"/>
                  </a:cubicBezTo>
                  <a:cubicBezTo>
                    <a:pt x="44493" y="400265"/>
                    <a:pt x="-25619" y="361395"/>
                    <a:pt x="9220" y="249122"/>
                  </a:cubicBezTo>
                  <a:cubicBezTo>
                    <a:pt x="35043" y="165904"/>
                    <a:pt x="71997" y="94758"/>
                    <a:pt x="137290" y="44498"/>
                  </a:cubicBezTo>
                  <a:cubicBezTo>
                    <a:pt x="188102" y="5382"/>
                    <a:pt x="261000" y="-16833"/>
                    <a:pt x="319217" y="15654"/>
                  </a:cubicBezTo>
                  <a:cubicBezTo>
                    <a:pt x="377187" y="48013"/>
                    <a:pt x="380725" y="122873"/>
                    <a:pt x="394676" y="1835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2" name="Google Shape;1002;p44">
              <a:extLst>
                <a:ext uri="{FF2B5EF4-FFF2-40B4-BE49-F238E27FC236}">
                  <a16:creationId xmlns:a16="http://schemas.microsoft.com/office/drawing/2014/main" id="{1735E8A2-990C-EC3B-3D3A-F47245D00D8F}"/>
                </a:ext>
              </a:extLst>
            </p:cNvPr>
            <p:cNvSpPr/>
            <p:nvPr/>
          </p:nvSpPr>
          <p:spPr>
            <a:xfrm>
              <a:off x="2587050" y="4694210"/>
              <a:ext cx="410806" cy="449478"/>
            </a:xfrm>
            <a:custGeom>
              <a:avLst/>
              <a:gdLst/>
              <a:ahLst/>
              <a:cxnLst/>
              <a:rect l="l" t="t" r="r" b="b"/>
              <a:pathLst>
                <a:path w="410806" h="449478" extrusionOk="0">
                  <a:moveTo>
                    <a:pt x="0" y="260628"/>
                  </a:moveTo>
                  <a:cubicBezTo>
                    <a:pt x="16996" y="173695"/>
                    <a:pt x="49848" y="80993"/>
                    <a:pt x="145490" y="25550"/>
                  </a:cubicBezTo>
                  <a:cubicBezTo>
                    <a:pt x="204811" y="-8842"/>
                    <a:pt x="264004" y="-15812"/>
                    <a:pt x="304402" y="50974"/>
                  </a:cubicBezTo>
                  <a:cubicBezTo>
                    <a:pt x="337078" y="104983"/>
                    <a:pt x="442628" y="125963"/>
                    <a:pt x="401383" y="210568"/>
                  </a:cubicBezTo>
                  <a:cubicBezTo>
                    <a:pt x="352029" y="311792"/>
                    <a:pt x="299583" y="420257"/>
                    <a:pt x="169374" y="446586"/>
                  </a:cubicBezTo>
                  <a:cubicBezTo>
                    <a:pt x="75601" y="465533"/>
                    <a:pt x="788" y="390026"/>
                    <a:pt x="0" y="26063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03" name="Google Shape;1003;p44">
            <a:extLst>
              <a:ext uri="{FF2B5EF4-FFF2-40B4-BE49-F238E27FC236}">
                <a16:creationId xmlns:a16="http://schemas.microsoft.com/office/drawing/2014/main" id="{E5169EFE-E3B3-4F6F-3B22-2169FB22772A}"/>
              </a:ext>
            </a:extLst>
          </p:cNvPr>
          <p:cNvGrpSpPr/>
          <p:nvPr/>
        </p:nvGrpSpPr>
        <p:grpSpPr>
          <a:xfrm>
            <a:off x="649950" y="3176900"/>
            <a:ext cx="338700" cy="338700"/>
            <a:chOff x="2332825" y="3777425"/>
            <a:chExt cx="338700" cy="338700"/>
          </a:xfrm>
        </p:grpSpPr>
        <p:sp>
          <p:nvSpPr>
            <p:cNvPr id="1004" name="Google Shape;1004;p44">
              <a:extLst>
                <a:ext uri="{FF2B5EF4-FFF2-40B4-BE49-F238E27FC236}">
                  <a16:creationId xmlns:a16="http://schemas.microsoft.com/office/drawing/2014/main" id="{E5AF2655-FA68-D328-0F22-4F23C0824585}"/>
                </a:ext>
              </a:extLst>
            </p:cNvPr>
            <p:cNvSpPr/>
            <p:nvPr/>
          </p:nvSpPr>
          <p:spPr>
            <a:xfrm>
              <a:off x="2332825" y="3777425"/>
              <a:ext cx="338700" cy="338700"/>
            </a:xfrm>
            <a:prstGeom prst="star8">
              <a:avLst>
                <a:gd name="adj" fmla="val 0"/>
              </a:avLst>
            </a:prstGeom>
            <a:solidFill>
              <a:schemeClr val="dk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1005" name="Google Shape;1005;p44">
              <a:extLst>
                <a:ext uri="{FF2B5EF4-FFF2-40B4-BE49-F238E27FC236}">
                  <a16:creationId xmlns:a16="http://schemas.microsoft.com/office/drawing/2014/main" id="{C35DDD43-01D6-BCAA-E432-C785FE9CEBAF}"/>
                </a:ext>
              </a:extLst>
            </p:cNvPr>
            <p:cNvSpPr/>
            <p:nvPr/>
          </p:nvSpPr>
          <p:spPr>
            <a:xfrm>
              <a:off x="2404825" y="3849425"/>
              <a:ext cx="194700" cy="1947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Inter"/>
                <a:ea typeface="Inter"/>
                <a:cs typeface="Inter"/>
                <a:sym typeface="Inter"/>
              </a:endParaRPr>
            </a:p>
          </p:txBody>
        </p:sp>
      </p:grpSp>
      <p:sp>
        <p:nvSpPr>
          <p:cNvPr id="39" name="pole tekstowe 38">
            <a:extLst>
              <a:ext uri="{FF2B5EF4-FFF2-40B4-BE49-F238E27FC236}">
                <a16:creationId xmlns:a16="http://schemas.microsoft.com/office/drawing/2014/main" id="{5C3F04F4-7847-560B-5B80-E34A981BE14D}"/>
              </a:ext>
            </a:extLst>
          </p:cNvPr>
          <p:cNvSpPr txBox="1"/>
          <p:nvPr/>
        </p:nvSpPr>
        <p:spPr>
          <a:xfrm>
            <a:off x="1055147" y="1347908"/>
            <a:ext cx="7020369" cy="2554545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marL="285750" indent="-103188" algn="just">
              <a:buFont typeface="Arial" panose="020B0604020202020204" pitchFamily="34" charset="0"/>
              <a:buChar char="•"/>
            </a:pP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Zapisy na języki obce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on-line!!!)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każdy wcześniej musi zrobić test kwalifikacyjny na poziom języka,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jeżeli ktoś jest jeszcze niezapisany to należy koniecznie skontaktować się z </a:t>
            </a:r>
            <a:r>
              <a:rPr lang="pl-PL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Centrum Językowym PŁ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, bo nie pozwolą uczęszczać na moduł następny bez zaliczenia języka z semestru bieżącego. Koordynator naszego Wydziału w CJ PŁ to </a:t>
            </a:r>
            <a:r>
              <a:rPr lang="pl-PL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mgr Aleksandra Kaczmarek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aleksandra.kaczmarek@p.lodz.pl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just"/>
            <a:endParaRPr lang="pl-PL" sz="1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103188" algn="just">
              <a:buFont typeface="Arial" panose="020B0604020202020204" pitchFamily="34" charset="0"/>
              <a:buChar char="•"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W lutym pilnujcie </a:t>
            </a: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zapisów na zajęcia z Wychowania Fizycznego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    (</a:t>
            </a:r>
            <a:r>
              <a:rPr lang="pl-PL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on-line!!!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) – informacje na stronie internetowej </a:t>
            </a:r>
            <a:r>
              <a:rPr lang="pl-PL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Centrum Sportu PŁ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oraz  </a:t>
            </a:r>
          </a:p>
          <a:p>
            <a:pPr algn="just"/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    na FB.</a:t>
            </a:r>
          </a:p>
        </p:txBody>
      </p:sp>
    </p:spTree>
    <p:extLst>
      <p:ext uri="{BB962C8B-B14F-4D97-AF65-F5344CB8AC3E}">
        <p14:creationId xmlns:p14="http://schemas.microsoft.com/office/powerpoint/2010/main" val="4242439392"/>
      </p:ext>
    </p:extLst>
  </p:cSld>
  <p:clrMapOvr>
    <a:masterClrMapping/>
  </p:clrMapOvr>
</p:sld>
</file>

<file path=ppt/theme/theme1.xml><?xml version="1.0" encoding="utf-8"?>
<a:theme xmlns:a="http://schemas.openxmlformats.org/drawingml/2006/main" name=" Happy Polar Bear Day! by Slidesgo">
  <a:themeElements>
    <a:clrScheme name="Simple Light">
      <a:dk1>
        <a:srgbClr val="E5E6D8"/>
      </a:dk1>
      <a:lt1>
        <a:srgbClr val="153B52"/>
      </a:lt1>
      <a:dk2>
        <a:srgbClr val="092333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19191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1918</Words>
  <Application>Microsoft Office PowerPoint</Application>
  <PresentationFormat>Pokaz na ekranie (16:9)</PresentationFormat>
  <Paragraphs>204</Paragraphs>
  <Slides>20</Slides>
  <Notes>20</Notes>
  <HiddenSlides>1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7" baseType="lpstr">
      <vt:lpstr>Bakbak One</vt:lpstr>
      <vt:lpstr>Wingdings</vt:lpstr>
      <vt:lpstr>Nunito Light</vt:lpstr>
      <vt:lpstr>Calibri</vt:lpstr>
      <vt:lpstr>Arial</vt:lpstr>
      <vt:lpstr>Inter</vt:lpstr>
      <vt:lpstr> Happy Polar Bear Day! by Slidesgo</vt:lpstr>
      <vt:lpstr>Spotkanie ze Studentami I roku</vt:lpstr>
      <vt:lpstr>OBOWIĄZKOWE SZKOLENIA</vt:lpstr>
      <vt:lpstr>GODZINY PRZYJĘĆ W SESJI</vt:lpstr>
      <vt:lpstr>WAŻNE TERMINY SESJI ZIMOWEJ 24/25</vt:lpstr>
      <vt:lpstr>WAŻNE TERMINY SESJI ZIMOWEJ 24/25</vt:lpstr>
      <vt:lpstr>WAŻNE TERMINY SESJI ZIMOWEJ 24/25</vt:lpstr>
      <vt:lpstr>WAŻNE TERMINY SESJI ZIMOWEJ 24/25</vt:lpstr>
      <vt:lpstr>REJESTRACJA NA SEMESTR LETNI 24/25</vt:lpstr>
      <vt:lpstr>ZAPISY NA ZAJĘCIA JĘZYKOWE I W-F</vt:lpstr>
      <vt:lpstr>PAMIĘTAJCIE!</vt:lpstr>
      <vt:lpstr>PAMIĘTAJCIE!</vt:lpstr>
      <vt:lpstr>STYPENDIA I INNA POMOC MATERIALNA</vt:lpstr>
      <vt:lpstr>STYPENDIA I INNA POMOC MATERIALNA</vt:lpstr>
      <vt:lpstr>STYPENDIA I INNA POMOC MATERIALNA</vt:lpstr>
      <vt:lpstr>STYPENDIA I INNA POMOC MATERIALNA</vt:lpstr>
      <vt:lpstr>STYPENDIA I INNA POMOC MATERIALNA</vt:lpstr>
      <vt:lpstr>STYPENDIA I INNA POMOC MATERIALNA</vt:lpstr>
      <vt:lpstr>Prezentacja programu PowerPoint</vt:lpstr>
      <vt:lpstr>BON</vt:lpstr>
      <vt:lpstr>POWODZENIA!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Ela</dc:creator>
  <cp:lastModifiedBy>Elżbieta Radaszewska K41</cp:lastModifiedBy>
  <cp:revision>38</cp:revision>
  <dcterms:modified xsi:type="dcterms:W3CDTF">2025-01-12T20:22:43Z</dcterms:modified>
</cp:coreProperties>
</file>